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  <p:sldId id="33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2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15.png"/><Relationship Id="rId12" Type="http://schemas.openxmlformats.org/officeDocument/2006/relationships/image" Target="../media/image14.png"/><Relationship Id="rId11" Type="http://schemas.openxmlformats.org/officeDocument/2006/relationships/image" Target="../media/image13.png"/><Relationship Id="rId10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2350" y="3130550"/>
            <a:ext cx="5067300" cy="596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950" y="1374775"/>
            <a:ext cx="11722100" cy="410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1020" y="1962150"/>
            <a:ext cx="82677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1020" y="3789680"/>
            <a:ext cx="82677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47680" y="4352925"/>
            <a:ext cx="82677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01020" y="5014595"/>
            <a:ext cx="82677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0225" y="1543050"/>
            <a:ext cx="111315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26180" y="426974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00310" y="426974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99155" y="484632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48850" y="491490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268730"/>
            <a:ext cx="11696700" cy="532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00095" y="1771650"/>
            <a:ext cx="247904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1055" y="2372995"/>
            <a:ext cx="2524760" cy="483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91050" y="2945765"/>
            <a:ext cx="1938655" cy="49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7210" y="2991485"/>
            <a:ext cx="1878330" cy="48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07945" y="3585210"/>
            <a:ext cx="1931035" cy="489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78650" y="3585210"/>
            <a:ext cx="1831975" cy="489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38295" y="4202430"/>
            <a:ext cx="2391410" cy="489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51700" y="4210050"/>
            <a:ext cx="2423160" cy="486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45540" y="6014720"/>
            <a:ext cx="2391410" cy="489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84320" y="6014720"/>
            <a:ext cx="2445385" cy="489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936750"/>
            <a:ext cx="11734800" cy="298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30980" y="1936750"/>
            <a:ext cx="963930" cy="41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35" y="1936750"/>
            <a:ext cx="842010" cy="41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9205" y="2538095"/>
            <a:ext cx="842010" cy="41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28160" y="2538095"/>
            <a:ext cx="902970" cy="41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58075" y="2538095"/>
            <a:ext cx="1428750" cy="41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08060" y="3139440"/>
            <a:ext cx="1572895" cy="41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30980" y="3748405"/>
            <a:ext cx="964565" cy="41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47000" y="3748405"/>
            <a:ext cx="766445" cy="41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01850" y="4388485"/>
            <a:ext cx="1773555" cy="394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628775"/>
            <a:ext cx="11296650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6405" y="3021965"/>
            <a:ext cx="717550" cy="463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5290" y="3021965"/>
            <a:ext cx="927100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34855" y="3021965"/>
            <a:ext cx="584200" cy="393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35275" y="3545840"/>
            <a:ext cx="901700" cy="527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95290" y="3545840"/>
            <a:ext cx="617855" cy="4635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43235" y="3545840"/>
            <a:ext cx="806450" cy="4762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67915" y="4140835"/>
            <a:ext cx="527050" cy="4191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46140" y="4095115"/>
            <a:ext cx="476250" cy="4572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300335" y="4096385"/>
            <a:ext cx="342900" cy="4635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716405" y="4633595"/>
            <a:ext cx="438150" cy="4381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174105" y="4638040"/>
            <a:ext cx="520700" cy="5397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793095" y="4638040"/>
            <a:ext cx="717550" cy="450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2076450"/>
            <a:ext cx="1123950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44615" y="206121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412875"/>
            <a:ext cx="11188700" cy="464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64310" y="3362960"/>
            <a:ext cx="86487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87140" y="3362960"/>
            <a:ext cx="86487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95670" y="3429000"/>
            <a:ext cx="86487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43240" y="3362960"/>
            <a:ext cx="86487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96855" y="3362960"/>
            <a:ext cx="86487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47495" y="4505325"/>
            <a:ext cx="86487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41420" y="4505325"/>
            <a:ext cx="86487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72810" y="4505325"/>
            <a:ext cx="86487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204200" y="4429125"/>
            <a:ext cx="86487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435590" y="4505325"/>
            <a:ext cx="86487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464310" y="5586095"/>
            <a:ext cx="86487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604260" y="5586095"/>
            <a:ext cx="113855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018530" y="5581650"/>
            <a:ext cx="84201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227060" y="5581650"/>
            <a:ext cx="84201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435590" y="5586095"/>
            <a:ext cx="84201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0250" y="1847850"/>
            <a:ext cx="1073150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67130" y="2380615"/>
            <a:ext cx="80327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38500" y="2380615"/>
            <a:ext cx="149669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21655" y="2380615"/>
            <a:ext cx="80391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30185" y="2380615"/>
            <a:ext cx="80391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76815" y="2380615"/>
            <a:ext cx="80391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66495" y="3545840"/>
            <a:ext cx="80391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90265" y="3500120"/>
            <a:ext cx="80391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94045" y="3500120"/>
            <a:ext cx="80391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879715" y="3500120"/>
            <a:ext cx="80391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076815" y="3500120"/>
            <a:ext cx="80391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66495" y="4589145"/>
            <a:ext cx="80391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390265" y="4619625"/>
            <a:ext cx="80391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614035" y="4619625"/>
            <a:ext cx="80391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837805" y="4619625"/>
            <a:ext cx="80391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061575" y="4619625"/>
            <a:ext cx="80391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268730"/>
            <a:ext cx="11506200" cy="490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83685" y="178689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5075" y="178689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34045" y="178689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26395" y="178689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83685" y="232791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72175" y="238887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30590" y="238887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29925" y="238887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801110" y="296037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315075" y="290703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279765" y="299085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473055" y="290703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801110" y="348551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972175" y="345503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644890" y="348551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526395" y="348551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867535" y="458978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171825" y="458978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342890" y="458978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7010400" y="458978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9508490" y="458978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848975" y="462026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867535" y="513461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3171825" y="518033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4999355" y="518033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6315075" y="514223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9559290" y="508889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0762615" y="508889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238250" y="571309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2542540" y="572833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5733415" y="578929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6944360" y="572833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9206230" y="578929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10762615" y="573595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  <p:bldP spid="27" grpId="0" bldLvl="0" animBg="1"/>
      <p:bldP spid="27" grpId="1" animBg="1"/>
      <p:bldP spid="28" grpId="0" bldLvl="0" animBg="1"/>
      <p:bldP spid="28" grpId="1" animBg="1"/>
      <p:bldP spid="29" grpId="0" bldLvl="0" animBg="1"/>
      <p:bldP spid="29" grpId="1" animBg="1"/>
      <p:bldP spid="30" grpId="0" bldLvl="0" animBg="1"/>
      <p:bldP spid="30" grpId="1" animBg="1"/>
      <p:bldP spid="31" grpId="0" bldLvl="0" animBg="1"/>
      <p:bldP spid="31" grpId="1" animBg="1"/>
      <p:bldP spid="32" grpId="0" bldLvl="0" animBg="1"/>
      <p:bldP spid="32" grpId="1" animBg="1"/>
      <p:bldP spid="33" grpId="0" bldLvl="0" animBg="1"/>
      <p:bldP spid="33" grpId="1" animBg="1"/>
      <p:bldP spid="34" grpId="0" bldLvl="0" animBg="1"/>
      <p:bldP spid="34" grpId="1" animBg="1"/>
      <p:bldP spid="35" grpId="0" bldLvl="0" animBg="1"/>
      <p:bldP spid="35" grpId="1" animBg="1"/>
      <p:bldP spid="36" grpId="0" bldLvl="0" animBg="1"/>
      <p:bldP spid="3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479550"/>
            <a:ext cx="11677650" cy="389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43140" y="1367790"/>
            <a:ext cx="1511935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36735" y="1367790"/>
            <a:ext cx="1398270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9555" y="1946910"/>
            <a:ext cx="1473835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20380" y="1946910"/>
            <a:ext cx="1618615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60695" y="3622040"/>
            <a:ext cx="1435735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51730" y="4201160"/>
            <a:ext cx="1504315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82240" y="4749165"/>
            <a:ext cx="1519555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" y="1412875"/>
            <a:ext cx="11772900" cy="464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0430" y="3287395"/>
            <a:ext cx="230441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6610" y="4429125"/>
            <a:ext cx="527939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2310" y="5570855"/>
            <a:ext cx="5279390" cy="39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816100"/>
            <a:ext cx="11734800" cy="322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8050" y="2319655"/>
            <a:ext cx="1105471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1505" y="2853055"/>
            <a:ext cx="154178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55430" y="353822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2025-02-24T08:24:25Z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