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3155950"/>
            <a:ext cx="49974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341120"/>
            <a:ext cx="11747500" cy="5149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62965" y="3236595"/>
            <a:ext cx="789241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705" y="4888865"/>
            <a:ext cx="850836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05" y="5977890"/>
            <a:ext cx="754888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68730"/>
            <a:ext cx="11753850" cy="5327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5345" y="2288540"/>
            <a:ext cx="594995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29345" y="2288540"/>
            <a:ext cx="149542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70640" y="2288540"/>
            <a:ext cx="56705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900" y="2858770"/>
            <a:ext cx="584327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5460" y="3429000"/>
            <a:ext cx="56705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268730"/>
            <a:ext cx="11785600" cy="5207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30445" y="2637790"/>
            <a:ext cx="12661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2585" y="2637790"/>
            <a:ext cx="18218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7815" y="2637790"/>
            <a:ext cx="15309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490" y="3194685"/>
            <a:ext cx="6184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530" y="3764915"/>
            <a:ext cx="8007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1290" y="3764915"/>
            <a:ext cx="8007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5540" y="3764915"/>
            <a:ext cx="8007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3765" y="3764915"/>
            <a:ext cx="6019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24125" y="4321175"/>
            <a:ext cx="8375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62975" y="4321175"/>
            <a:ext cx="8375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8530" y="4838700"/>
            <a:ext cx="55118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2630" y="5394960"/>
            <a:ext cx="251587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760" y="5950585"/>
            <a:ext cx="266763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1294130"/>
            <a:ext cx="11722100" cy="104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" y="2442210"/>
            <a:ext cx="11645900" cy="4197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11215" y="1717040"/>
            <a:ext cx="3072130" cy="51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850" y="2288540"/>
            <a:ext cx="2836545" cy="51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8770" y="2334895"/>
            <a:ext cx="162623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5380" y="2334895"/>
            <a:ext cx="282892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7070" y="2907030"/>
            <a:ext cx="29432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495" y="3978910"/>
            <a:ext cx="62865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584325"/>
            <a:ext cx="11747500" cy="3689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08250" y="1442720"/>
            <a:ext cx="177736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23460" y="1442720"/>
            <a:ext cx="185293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9750" y="2044700"/>
            <a:ext cx="190563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7685" y="2044700"/>
            <a:ext cx="183007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1540" y="3088005"/>
            <a:ext cx="149479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7025" y="3696335"/>
            <a:ext cx="252666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1220" y="3696335"/>
            <a:ext cx="220916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365" y="4214495"/>
            <a:ext cx="57975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93225" y="4215130"/>
            <a:ext cx="2361565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5825" y="4770755"/>
            <a:ext cx="25069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20800"/>
            <a:ext cx="11696700" cy="4216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12590" y="1800860"/>
            <a:ext cx="24104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36390" y="2333625"/>
            <a:ext cx="24872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2735" y="2866390"/>
            <a:ext cx="26498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5755" y="3413760"/>
            <a:ext cx="248793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405" y="3961130"/>
            <a:ext cx="247269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370" y="4497705"/>
            <a:ext cx="5981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354455"/>
            <a:ext cx="11684000" cy="4286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37460" y="1823720"/>
            <a:ext cx="58991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19745" y="2912745"/>
            <a:ext cx="58991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630" y="3429635"/>
            <a:ext cx="58991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265" y="5128260"/>
            <a:ext cx="50673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90650"/>
            <a:ext cx="104965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395" y="2686050"/>
            <a:ext cx="22923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830" y="3429000"/>
            <a:ext cx="2152650" cy="67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9890" y="4179570"/>
            <a:ext cx="2184400" cy="660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9345" y="4893310"/>
            <a:ext cx="2076450" cy="63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24415" y="276923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7295" y="34290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7755" y="4088765"/>
            <a:ext cx="69723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7295" y="4785995"/>
            <a:ext cx="78803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57375"/>
            <a:ext cx="11734800" cy="3143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6735" y="2790825"/>
            <a:ext cx="491490" cy="1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93660" y="2790825"/>
            <a:ext cx="635635" cy="1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6200" y="3887470"/>
            <a:ext cx="635635" cy="1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3660" y="3887470"/>
            <a:ext cx="521335" cy="1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735" y="4444365"/>
            <a:ext cx="521335" cy="15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2325" y="4444365"/>
            <a:ext cx="643255" cy="15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26800" cy="46037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49070" y="31756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80460" y="31756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0430" y="31756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9420" y="31756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7490" y="31756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3350" y="4226560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1880" y="428688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0410" y="428688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28000" y="428688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21290" y="428688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03350" y="536638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0460" y="53981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20410" y="537527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28000" y="53600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21290" y="5398135"/>
            <a:ext cx="88709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514475"/>
            <a:ext cx="11226800" cy="38290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32890" y="203708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1900" y="209804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8990" y="203708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5140" y="203708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1310" y="203708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2085" y="317627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195" y="3107690"/>
            <a:ext cx="90995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6305" y="3107690"/>
            <a:ext cx="154876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79440" y="3682365"/>
            <a:ext cx="67373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68730"/>
            <a:ext cx="11734800" cy="5187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23060" y="1838960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3455" y="1838960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8180" y="1838960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4410" y="1838960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8415" y="2417445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4415" y="2417445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2430" y="2417445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9535" y="2417445"/>
            <a:ext cx="5372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0255" y="2983865"/>
            <a:ext cx="14046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54385" y="2983865"/>
            <a:ext cx="100901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1820" y="3552190"/>
            <a:ext cx="6965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03705" y="3552190"/>
            <a:ext cx="147320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510645" y="4793615"/>
            <a:ext cx="45275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09345" y="5417820"/>
            <a:ext cx="11379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74915" y="6011545"/>
            <a:ext cx="148780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1946275"/>
            <a:ext cx="11207750" cy="2965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14540" y="1946275"/>
            <a:ext cx="61277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1952625"/>
            <a:ext cx="8909050" cy="29527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45585" y="2562225"/>
            <a:ext cx="8782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61605" y="3175635"/>
            <a:ext cx="8782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3510" y="3769360"/>
            <a:ext cx="8782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915" y="4399280"/>
            <a:ext cx="8782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268730"/>
            <a:ext cx="11785600" cy="4660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03060" y="1268730"/>
            <a:ext cx="65151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2025-02-24T09:16:26Z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