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48100" y="2895600"/>
            <a:ext cx="4495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428" y="1134353"/>
            <a:ext cx="219047" cy="1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2622716"/>
            <a:ext cx="561904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8095" y="2622716"/>
            <a:ext cx="304762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082599"/>
            <a:ext cx="295238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5238" y="4073057"/>
            <a:ext cx="7028571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569226"/>
            <a:ext cx="276190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05714" y="4559685"/>
            <a:ext cx="3657142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333" y="4149625"/>
            <a:ext cx="314285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4159168"/>
            <a:ext cx="5342857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1707053"/>
            <a:ext cx="1247619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285" y="1707053"/>
            <a:ext cx="1314285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2193907"/>
            <a:ext cx="1342857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190" y="2193907"/>
            <a:ext cx="1323809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8571" y="2690306"/>
            <a:ext cx="1323809" cy="2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24761" y="3635375"/>
            <a:ext cx="314285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2370"/>
            <a:ext cx="10800000" cy="193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786666" y="4533868"/>
            <a:ext cx="304761" cy="2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8243809" y="5020796"/>
            <a:ext cx="314285" cy="2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5767619" y="5507723"/>
            <a:ext cx="314285" cy="2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