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5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52725" y="2905125"/>
            <a:ext cx="668655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6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1645"/>
            <a:ext cx="10800000" cy="1829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9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31075"/>
            <a:ext cx="10800000" cy="269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19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060390"/>
            <a:ext cx="10800000" cy="3164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1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3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