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3146425"/>
            <a:ext cx="40640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" y="1609725"/>
            <a:ext cx="111379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625" y="2117090"/>
            <a:ext cx="6350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535" y="2117090"/>
            <a:ext cx="476250" cy="45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8255" y="2117090"/>
            <a:ext cx="781050" cy="45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2648585"/>
            <a:ext cx="660400" cy="463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8915" y="2623185"/>
            <a:ext cx="673100" cy="488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2135" y="2623185"/>
            <a:ext cx="609600" cy="450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8115" y="3157855"/>
            <a:ext cx="673100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3425" y="3181350"/>
            <a:ext cx="565150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87660" y="3157855"/>
            <a:ext cx="1009650" cy="520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89200" y="3667125"/>
            <a:ext cx="508000" cy="476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99885" y="3678555"/>
            <a:ext cx="787400" cy="431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2135" y="3635375"/>
            <a:ext cx="558800" cy="50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36215" y="4160520"/>
            <a:ext cx="635000" cy="5016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03265" y="4160520"/>
            <a:ext cx="755650" cy="463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11410" y="4211320"/>
            <a:ext cx="476250" cy="4508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28800" y="4698365"/>
            <a:ext cx="717550" cy="4508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72910" y="4718685"/>
            <a:ext cx="641350" cy="4508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462135" y="4719955"/>
            <a:ext cx="673100" cy="46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13155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3175" y="13411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9420" y="44253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0370" y="44253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2105" y="44253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7795" y="44253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79420" y="496252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5090" y="489394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8785" y="496252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3555" y="489394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79420" y="54311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92115" y="54311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58785" y="54311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97795" y="54921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341120"/>
            <a:ext cx="118046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70455" y="13411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8430" y="13411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0780" y="13411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1575" y="13411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7960" y="180975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8430" y="18707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0780" y="180975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1575" y="180975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70455" y="23393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83150" y="24003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5845" y="24003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59060" y="24003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42160" y="34290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22060" y="33928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16190" y="38976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94775" y="44151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67810" y="4948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94775" y="4948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924050"/>
            <a:ext cx="116649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" y="3474085"/>
            <a:ext cx="11201400" cy="102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350" y="28301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495" y="24422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3205" y="28301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4610" y="24422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6940" y="28301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3545" y="24422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2535" y="28301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06760" y="24422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91310" y="33254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09495" y="30054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24605" y="33254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34610" y="29108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76340" y="33254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3545" y="29787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62110" y="33254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961370" y="29108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2350" y="386524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09495" y="34740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93565" y="386524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79390" y="34740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61505" y="386524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3545" y="34474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831070" y="386524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961370" y="34740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61390" y="44049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309495" y="39878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053205" y="4404995"/>
            <a:ext cx="644525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218430" y="39878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900545" y="4404995"/>
            <a:ext cx="62992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43545" y="401383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122535" y="4404995"/>
            <a:ext cx="568960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961370" y="40373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339850"/>
            <a:ext cx="11823700" cy="417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37905" y="1832610"/>
            <a:ext cx="14744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8070" y="2369185"/>
            <a:ext cx="5302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6110" y="2960370"/>
            <a:ext cx="5302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0360" y="2914650"/>
            <a:ext cx="10172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5025" y="3482340"/>
            <a:ext cx="140525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26310" y="398081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6225" y="3980815"/>
            <a:ext cx="5302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04925" y="4528820"/>
            <a:ext cx="5302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01440" y="4528820"/>
            <a:ext cx="5302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68840" y="5049520"/>
            <a:ext cx="53022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96700" cy="534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0580" y="23044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90580" y="28448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200" y="34061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8200" y="441896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0580" y="50057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90580" y="559244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8200" y="60610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40080"/>
            <a:ext cx="9505950" cy="368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30" y="4525645"/>
            <a:ext cx="10166350" cy="202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3720" y="117792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7540" y="22504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8925" y="33540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6825" y="452564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6825" y="55537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2025-02-25T01:39:58Z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