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2150" y="2962275"/>
            <a:ext cx="82677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8095" y="1591880"/>
            <a:ext cx="219047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7619" y="2040101"/>
            <a:ext cx="209523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555079"/>
            <a:ext cx="200000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2110739"/>
            <a:ext cx="200000" cy="19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134297"/>
            <a:ext cx="6514285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3020310"/>
            <a:ext cx="1304761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7619" y="3020310"/>
            <a:ext cx="1885714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3020310"/>
            <a:ext cx="647619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3458554"/>
            <a:ext cx="3780952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1904" y="3925378"/>
            <a:ext cx="400000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2335180"/>
            <a:ext cx="1066666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849948"/>
            <a:ext cx="2771428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3364715"/>
            <a:ext cx="514285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880" y="3926840"/>
            <a:ext cx="453326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868360"/>
            <a:ext cx="10800000" cy="138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213384" y="5030799"/>
            <a:ext cx="552380" cy="2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689574" y="5460786"/>
            <a:ext cx="1333333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203860" y="5460786"/>
            <a:ext cx="6200000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89574" y="5900328"/>
            <a:ext cx="4352380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