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33570" y="2857500"/>
            <a:ext cx="332422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1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0952" y="2324751"/>
            <a:ext cx="828571" cy="2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1428" y="2324751"/>
            <a:ext cx="1876190" cy="2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1904" y="3020180"/>
            <a:ext cx="1695238" cy="2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9523" y="3029707"/>
            <a:ext cx="3076190" cy="20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8095" y="3763241"/>
            <a:ext cx="2485714" cy="2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20000" y="3763241"/>
            <a:ext cx="2876190" cy="2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220660"/>
            <a:ext cx="10800000" cy="1478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534618" y="4831310"/>
            <a:ext cx="2733333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8010808" y="4831310"/>
            <a:ext cx="1552379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3058427" y="5308381"/>
            <a:ext cx="1819047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8763189" y="5298839"/>
            <a:ext cx="2123809" cy="26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0476" y="2029959"/>
            <a:ext cx="200000" cy="1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0476" y="3421509"/>
            <a:ext cx="4276190" cy="2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9047" y="4384156"/>
            <a:ext cx="1019047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43809" y="4374625"/>
            <a:ext cx="1066666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7142" y="4374625"/>
            <a:ext cx="1076190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29523" y="4374625"/>
            <a:ext cx="1076190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2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9523" y="1592246"/>
            <a:ext cx="1314285" cy="22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142" y="2059816"/>
            <a:ext cx="5580953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2527386"/>
            <a:ext cx="8990476" cy="25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20000" y="3014040"/>
            <a:ext cx="504761" cy="22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3481610"/>
            <a:ext cx="4180952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81904" y="2631448"/>
            <a:ext cx="304761" cy="2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