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4070" y="2890520"/>
            <a:ext cx="105632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86666" y="1535169"/>
            <a:ext cx="352380" cy="2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5714" y="2861959"/>
            <a:ext cx="533333" cy="2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714" y="2861959"/>
            <a:ext cx="676190" cy="2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6666" y="3730577"/>
            <a:ext cx="523809" cy="2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8095" y="3730577"/>
            <a:ext cx="542857" cy="2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9523" y="3721032"/>
            <a:ext cx="1066666" cy="2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3825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0910476" y="5109134"/>
            <a:ext cx="266666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0910476" y="5988426"/>
            <a:ext cx="266666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1904" y="1667848"/>
            <a:ext cx="3685714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619" y="1667848"/>
            <a:ext cx="1857142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9047" y="2192117"/>
            <a:ext cx="7552380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8095" y="2744983"/>
            <a:ext cx="8228571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4285" y="3192996"/>
            <a:ext cx="2742857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8571" y="3745861"/>
            <a:ext cx="3285714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24761" y="4270131"/>
            <a:ext cx="3638095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08340"/>
            <a:ext cx="10800000" cy="134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510476" y="5283784"/>
            <a:ext cx="266666" cy="20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3577142" y="5283784"/>
            <a:ext cx="276190" cy="23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5929523" y="5293374"/>
            <a:ext cx="276190" cy="19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7224761" y="5274193"/>
            <a:ext cx="285715" cy="23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9291428" y="5274193"/>
            <a:ext cx="304761" cy="23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1767619" y="5715367"/>
            <a:ext cx="266666" cy="23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3310476" y="5724957"/>
            <a:ext cx="304761" cy="21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white">
          <a:xfrm>
            <a:off x="5653333" y="5724957"/>
            <a:ext cx="304761" cy="23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2"/>
            </p:custDataLst>
          </p:nvPr>
        </p:nvSpPr>
        <p:spPr bwMode="white">
          <a:xfrm>
            <a:off x="7481904" y="5724957"/>
            <a:ext cx="295238" cy="22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3"/>
            </p:custDataLst>
          </p:nvPr>
        </p:nvSpPr>
        <p:spPr bwMode="white">
          <a:xfrm>
            <a:off x="9815238" y="5705776"/>
            <a:ext cx="295238" cy="23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