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0" y="3165475"/>
            <a:ext cx="32385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96975"/>
            <a:ext cx="8890000" cy="4445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33825" y="1694180"/>
            <a:ext cx="167386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42605" y="1694180"/>
            <a:ext cx="180213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1275" y="2242820"/>
            <a:ext cx="188468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3440" y="2798445"/>
            <a:ext cx="255270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6100" y="3383280"/>
            <a:ext cx="2589530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4260" y="3938905"/>
            <a:ext cx="149923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34555" y="3938905"/>
            <a:ext cx="160464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8185" y="4546600"/>
            <a:ext cx="2418080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34460" y="5093970"/>
            <a:ext cx="1922145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42605" y="5093970"/>
            <a:ext cx="1922145" cy="46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771650"/>
            <a:ext cx="117030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215" y="2355215"/>
            <a:ext cx="54673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20825"/>
            <a:ext cx="11734800" cy="3816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0920" y="1994535"/>
            <a:ext cx="233362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09045" y="1994535"/>
            <a:ext cx="55435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245" y="2581275"/>
            <a:ext cx="202628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3235" y="2581275"/>
            <a:ext cx="184531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6310" y="3693795"/>
            <a:ext cx="192087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5025" y="4302760"/>
            <a:ext cx="2379345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07100" y="4302760"/>
            <a:ext cx="24530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514475"/>
            <a:ext cx="117538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7340" y="1468120"/>
            <a:ext cx="150558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3720" y="2017395"/>
            <a:ext cx="114427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0305" y="2017395"/>
            <a:ext cx="23463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6750" y="2573655"/>
            <a:ext cx="186626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2285" y="2573655"/>
            <a:ext cx="186626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13600" y="3708400"/>
            <a:ext cx="213677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4235" y="4272280"/>
            <a:ext cx="198564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2025-02-25T02:16:21Z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