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7" r:id="rId6"/>
    <p:sldId id="335" r:id="rId7"/>
    <p:sldId id="334" r:id="rId8"/>
    <p:sldId id="333" r:id="rId9"/>
    <p:sldId id="332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6925" y="2333625"/>
            <a:ext cx="805815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3077605"/>
            <a:ext cx="219047" cy="1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199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24761" y="4678301"/>
            <a:ext cx="9904761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34285" y="5479174"/>
            <a:ext cx="10323810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967619" y="5879611"/>
            <a:ext cx="9647619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23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0525"/>
            <a:ext cx="10800000" cy="344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067421"/>
            <a:ext cx="561904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5714" y="1067421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1468189"/>
            <a:ext cx="247619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761" y="1878499"/>
            <a:ext cx="561904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571" y="1868957"/>
            <a:ext cx="523809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952" y="1868957"/>
            <a:ext cx="514285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82400" y="3853815"/>
            <a:ext cx="2094865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0400" y="3872799"/>
            <a:ext cx="1066666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4000" y="3872799"/>
            <a:ext cx="1638095" cy="2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34285" y="4101810"/>
            <a:ext cx="1685714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39047" y="4092268"/>
            <a:ext cx="1066666" cy="2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5238" y="4092268"/>
            <a:ext cx="1514285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33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960235" y="4076700"/>
            <a:ext cx="46710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124884"/>
            <a:ext cx="295238" cy="2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2271516"/>
            <a:ext cx="542857" cy="2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2271516"/>
            <a:ext cx="542857" cy="24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0000" y="2959495"/>
            <a:ext cx="2914285" cy="2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3427703"/>
            <a:ext cx="1552380" cy="24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314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615238" y="5735153"/>
            <a:ext cx="9942857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77142" y="6192649"/>
            <a:ext cx="7933333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1515896"/>
            <a:ext cx="4952380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000" y="2928120"/>
            <a:ext cx="533333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809" y="3376596"/>
            <a:ext cx="3019047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047" y="3844156"/>
            <a:ext cx="552380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5238" y="4302175"/>
            <a:ext cx="185714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077233"/>
            <a:ext cx="542857" cy="24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919099"/>
            <a:ext cx="10333333" cy="25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619" y="2359165"/>
            <a:ext cx="2228571" cy="22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235"/>
            <a:ext cx="10800000" cy="157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37765" y="3310770"/>
            <a:ext cx="10323810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90146" y="3702436"/>
            <a:ext cx="10571429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90146" y="4113207"/>
            <a:ext cx="3380952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2023-12-24T15:47:13Z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