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05050" y="2776220"/>
            <a:ext cx="7581900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0476" y="3783255"/>
            <a:ext cx="552380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761" y="3783255"/>
            <a:ext cx="800000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4285" y="4231150"/>
            <a:ext cx="2133333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42" y="4240679"/>
            <a:ext cx="1180952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142" y="4679045"/>
            <a:ext cx="1590476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7619" y="1497038"/>
            <a:ext cx="552380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8095" y="1497038"/>
            <a:ext cx="1095238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1936161"/>
            <a:ext cx="1590476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1904" y="1936161"/>
            <a:ext cx="1342857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761" y="2833499"/>
            <a:ext cx="9933334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571" y="3272622"/>
            <a:ext cx="7571428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4285" y="4169960"/>
            <a:ext cx="3657142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"/>
          <a:stretch>
            <a:fillRect/>
          </a:stretch>
        </p:blipFill>
        <p:spPr>
          <a:xfrm>
            <a:off x="720090" y="1052380"/>
            <a:ext cx="10800080" cy="514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92190"/>
            <a:ext cx="10800000" cy="364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1677163"/>
            <a:ext cx="2457142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8095" y="2725379"/>
            <a:ext cx="3123809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2857" y="3249487"/>
            <a:ext cx="1847619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000" y="3259017"/>
            <a:ext cx="1609523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39047" y="3249487"/>
            <a:ext cx="1419047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285" y="3773596"/>
            <a:ext cx="1342857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16520"/>
            <a:ext cx="10800000" cy="213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5710476" y="4298234"/>
            <a:ext cx="542857" cy="23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7653333" y="4288670"/>
            <a:ext cx="1609523" cy="25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815238" y="4814687"/>
            <a:ext cx="1057142" cy="24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291428" y="5857155"/>
            <a:ext cx="7961904" cy="25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