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7200" y="3155950"/>
            <a:ext cx="365760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825" y="1603375"/>
            <a:ext cx="10674350" cy="365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38880" y="2129155"/>
            <a:ext cx="168846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17460" y="2129155"/>
            <a:ext cx="178689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4830" y="2647950"/>
            <a:ext cx="18535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5605" y="2647950"/>
            <a:ext cx="18091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8395" y="3159125"/>
            <a:ext cx="187960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57615" y="3708400"/>
            <a:ext cx="54673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14970" y="4241800"/>
            <a:ext cx="54673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34600" y="4816475"/>
            <a:ext cx="54673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734800" cy="522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99205" y="1738630"/>
            <a:ext cx="235013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6515" y="2265045"/>
            <a:ext cx="235013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9380" y="2783840"/>
            <a:ext cx="240982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9380" y="3317240"/>
            <a:ext cx="251523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9380" y="3843655"/>
            <a:ext cx="251523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35" y="5008245"/>
            <a:ext cx="62166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40390" y="5528310"/>
            <a:ext cx="62166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04175" y="6099810"/>
            <a:ext cx="62166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2133600"/>
            <a:ext cx="9226550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02635" y="2611120"/>
            <a:ext cx="110172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65065" y="2611120"/>
            <a:ext cx="131064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2035" y="3129915"/>
            <a:ext cx="138303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9285" y="3129915"/>
            <a:ext cx="1464945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0645" y="3648710"/>
            <a:ext cx="155448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20260" y="3648710"/>
            <a:ext cx="160718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94865" y="4175760"/>
            <a:ext cx="129159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5530" y="4175125"/>
            <a:ext cx="128460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355725"/>
            <a:ext cx="11753850" cy="414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12530" y="1821815"/>
            <a:ext cx="174815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58855" y="1821815"/>
            <a:ext cx="814070" cy="44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945" y="2362835"/>
            <a:ext cx="103187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3600" y="2362835"/>
            <a:ext cx="177609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64065" y="2362835"/>
            <a:ext cx="177609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9460" y="2952115"/>
            <a:ext cx="55054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2025-02-25T02:20:06Z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