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4.png"/><Relationship Id="rId2" Type="http://schemas.openxmlformats.org/officeDocument/2006/relationships/tags" Target="../tags/tag16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2795" y="2867025"/>
            <a:ext cx="81057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1621855"/>
            <a:ext cx="228571" cy="2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3122256"/>
            <a:ext cx="1438095" cy="25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526013"/>
            <a:ext cx="4828571" cy="26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238" y="1984507"/>
            <a:ext cx="3571428" cy="26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2443000"/>
            <a:ext cx="1428571" cy="25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2901494"/>
            <a:ext cx="600000" cy="24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42" y="2901494"/>
            <a:ext cx="1152380" cy="25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601681"/>
            <a:ext cx="257142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187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086575"/>
            <a:ext cx="5999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1535328"/>
            <a:ext cx="2400000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0000" y="1993630"/>
            <a:ext cx="619047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476" y="1993630"/>
            <a:ext cx="1161904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2442383"/>
            <a:ext cx="2019047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3349438"/>
            <a:ext cx="7523809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1067310"/>
            <a:ext cx="257142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572325"/>
            <a:ext cx="10800000" cy="278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50315" y="5389880"/>
            <a:ext cx="1021334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45429" y="5963379"/>
            <a:ext cx="9828571" cy="2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920" y="2080895"/>
            <a:ext cx="48577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70" y="2573020"/>
            <a:ext cx="4667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3230" y="3107055"/>
            <a:ext cx="5549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1160" y="3629025"/>
            <a:ext cx="60706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950" y="2471420"/>
            <a:ext cx="530225" cy="14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854700" y="2966085"/>
            <a:ext cx="530225" cy="14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703705" y="3463925"/>
            <a:ext cx="530225" cy="16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5951855" y="3930650"/>
            <a:ext cx="699135" cy="1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1543444"/>
            <a:ext cx="609523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1524396"/>
            <a:ext cx="609523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2048220"/>
            <a:ext cx="600000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2029172"/>
            <a:ext cx="580952" cy="2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238" y="2029172"/>
            <a:ext cx="580952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3809" y="2543471"/>
            <a:ext cx="609523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3809" y="2533947"/>
            <a:ext cx="561903" cy="2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1428" y="2552996"/>
            <a:ext cx="600000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630533"/>
            <a:ext cx="219047" cy="2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3138478"/>
            <a:ext cx="228572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1095969"/>
            <a:ext cx="228572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3603970"/>
            <a:ext cx="257141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1631738"/>
            <a:ext cx="228571" cy="21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079724"/>
            <a:ext cx="8523809" cy="2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082406"/>
            <a:ext cx="4971428" cy="27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104186"/>
            <a:ext cx="1571428" cy="2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207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624761" y="5094192"/>
            <a:ext cx="2666666" cy="2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091428" y="5599331"/>
            <a:ext cx="2876190" cy="27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1582813"/>
            <a:ext cx="2009523" cy="2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1582813"/>
            <a:ext cx="2028570" cy="2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2088643"/>
            <a:ext cx="2028571" cy="2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2594473"/>
            <a:ext cx="2380952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00" y="3109846"/>
            <a:ext cx="561904" cy="2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6190" y="3100302"/>
            <a:ext cx="1438095" cy="2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198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405714" y="4100422"/>
            <a:ext cx="2028571" cy="26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139047" y="4100422"/>
            <a:ext cx="2066666" cy="26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958095" y="5114444"/>
            <a:ext cx="1942856" cy="26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9681904" y="5114444"/>
            <a:ext cx="1733333" cy="26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996190" y="5631021"/>
            <a:ext cx="304761" cy="24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3509809"/>
            <a:ext cx="187619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3500268"/>
            <a:ext cx="6542857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190" y="4015462"/>
            <a:ext cx="3152380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