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76420" y="2833370"/>
            <a:ext cx="34385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2544550"/>
            <a:ext cx="2333333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095" y="2544550"/>
            <a:ext cx="4028571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2857" y="2982958"/>
            <a:ext cx="3504761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6666" y="3449958"/>
            <a:ext cx="390476" cy="2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1096077"/>
            <a:ext cx="219047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1955073"/>
            <a:ext cx="4685714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1255" y="3568065"/>
            <a:ext cx="239077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140" y="3787775"/>
            <a:ext cx="237172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0145" y="3789045"/>
            <a:ext cx="246697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832215" y="3573145"/>
            <a:ext cx="2560955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4260" y="1408430"/>
            <a:ext cx="1049401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142" y="1982214"/>
            <a:ext cx="4438095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2868534"/>
            <a:ext cx="10323810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142" y="3325989"/>
            <a:ext cx="400000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