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0570" y="2247900"/>
            <a:ext cx="561022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415415" y="2060575"/>
            <a:ext cx="673100" cy="677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079875" y="2060575"/>
            <a:ext cx="666115" cy="6775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937200" y="2060575"/>
            <a:ext cx="673100" cy="6775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760460" y="2060575"/>
            <a:ext cx="673100" cy="677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177200" y="2865120"/>
            <a:ext cx="673100" cy="6775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352400" y="2865120"/>
            <a:ext cx="673100" cy="6775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152400" y="2865120"/>
            <a:ext cx="673100" cy="6775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760460" y="2865120"/>
            <a:ext cx="673100" cy="67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1650250"/>
            <a:ext cx="314285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2118339"/>
            <a:ext cx="304761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2576874"/>
            <a:ext cx="314285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677280"/>
            <a:ext cx="200000" cy="1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3936082"/>
            <a:ext cx="304761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3936082"/>
            <a:ext cx="314285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238" y="3936082"/>
            <a:ext cx="314285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5714" y="4870101"/>
            <a:ext cx="552380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1649086"/>
            <a:ext cx="1876190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1639549"/>
            <a:ext cx="1885714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2564582"/>
            <a:ext cx="1295238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2564582"/>
            <a:ext cx="1352380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3480079"/>
            <a:ext cx="1790476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3480079"/>
            <a:ext cx="1866666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315444"/>
            <a:ext cx="276190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333" y="2315444"/>
            <a:ext cx="533333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2315444"/>
            <a:ext cx="285714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5714" y="2315444"/>
            <a:ext cx="552380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6190" y="2829955"/>
            <a:ext cx="800000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619" y="2829955"/>
            <a:ext cx="790476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34285" y="3353994"/>
            <a:ext cx="105714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24761" y="3363522"/>
            <a:ext cx="105714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