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7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62400" y="2809875"/>
            <a:ext cx="42672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134054"/>
            <a:ext cx="209523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002445"/>
            <a:ext cx="295238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3011978"/>
            <a:ext cx="304761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3040575"/>
            <a:ext cx="257142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3040575"/>
            <a:ext cx="228572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3011978"/>
            <a:ext cx="304761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8095" y="3011978"/>
            <a:ext cx="314284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8820" y="3431540"/>
            <a:ext cx="48006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6190" y="3440945"/>
            <a:ext cx="304761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4285" y="3450478"/>
            <a:ext cx="295238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48571" y="3469543"/>
            <a:ext cx="276190" cy="1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05714" y="3431412"/>
            <a:ext cx="30476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62857" y="3440945"/>
            <a:ext cx="276190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5238" y="3860380"/>
            <a:ext cx="1066666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00952" y="3860380"/>
            <a:ext cx="1066666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3809" y="4270282"/>
            <a:ext cx="304761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29523" y="4270282"/>
            <a:ext cx="314285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43809" y="4270282"/>
            <a:ext cx="314285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872137"/>
            <a:ext cx="523809" cy="2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2862589"/>
            <a:ext cx="552380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2853040"/>
            <a:ext cx="1580952" cy="2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2857" y="2862589"/>
            <a:ext cx="1695238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3292268"/>
            <a:ext cx="276190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1428" y="3282720"/>
            <a:ext cx="2628571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3702851"/>
            <a:ext cx="4580952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1638712"/>
            <a:ext cx="219047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2486389"/>
            <a:ext cx="400001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199515" y="1838960"/>
            <a:ext cx="7353935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10"/>
          <a:stretch>
            <a:fillRect/>
          </a:stretch>
        </p:blipFill>
        <p:spPr>
          <a:xfrm>
            <a:off x="720090" y="3069140"/>
            <a:ext cx="10800080" cy="91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24761" y="3593484"/>
            <a:ext cx="7571428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980440"/>
            <a:ext cx="9498965" cy="208343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096895" y="1517650"/>
            <a:ext cx="2639060" cy="902970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6240145" y="2420620"/>
            <a:ext cx="2592070" cy="432435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3096895" y="1988820"/>
            <a:ext cx="2494915" cy="935990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 flipV="1">
            <a:off x="6240145" y="2493010"/>
            <a:ext cx="2592070" cy="360045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 flipV="1">
            <a:off x="3648075" y="1628775"/>
            <a:ext cx="2016125" cy="791845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>
            <a:off x="6240145" y="1584960"/>
            <a:ext cx="2592070" cy="403860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 flipV="1">
            <a:off x="3601085" y="2060575"/>
            <a:ext cx="2063115" cy="792480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 flipV="1">
            <a:off x="6240145" y="1628775"/>
            <a:ext cx="2664460" cy="393065"/>
          </a:xfrm>
          <a:prstGeom prst="line">
            <a:avLst/>
          </a:prstGeom>
          <a:ln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