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2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1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image" Target="../media/image8.png"/><Relationship Id="rId2" Type="http://schemas.openxmlformats.org/officeDocument/2006/relationships/tags" Target="../tags/tag6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62100" y="2804795"/>
            <a:ext cx="9067800" cy="12477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417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120000" y="1115089"/>
            <a:ext cx="238095" cy="190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12280"/>
            <a:ext cx="10800000" cy="2167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10910476" y="4186350"/>
            <a:ext cx="276190" cy="248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10910476" y="4635186"/>
            <a:ext cx="266666" cy="238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10910476" y="5074473"/>
            <a:ext cx="266666" cy="248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8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177142" y="1678011"/>
            <a:ext cx="638095" cy="20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86666" y="1678011"/>
            <a:ext cx="457142" cy="190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58095" y="1973772"/>
            <a:ext cx="647619" cy="190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39047" y="1973772"/>
            <a:ext cx="438095" cy="200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49210" y="2209165"/>
            <a:ext cx="1632585" cy="241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996190" y="2985086"/>
            <a:ext cx="457142" cy="181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615238" y="2985086"/>
            <a:ext cx="609523" cy="190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148571" y="3299929"/>
            <a:ext cx="438095" cy="181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091428" y="3299929"/>
            <a:ext cx="457142" cy="171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777142" y="3595691"/>
            <a:ext cx="619047" cy="200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605714" y="3595691"/>
            <a:ext cx="542856" cy="190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177142" y="3900993"/>
            <a:ext cx="1866666" cy="20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100952" y="3900993"/>
            <a:ext cx="1076190" cy="20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977142" y="5198527"/>
            <a:ext cx="1457142" cy="190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758095" y="5188987"/>
            <a:ext cx="2476190" cy="200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739047" y="5494289"/>
            <a:ext cx="1647619" cy="200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bldLvl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07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10476" y="1496979"/>
            <a:ext cx="266666" cy="248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34285" y="1506524"/>
            <a:ext cx="276190" cy="229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05714" y="1516069"/>
            <a:ext cx="285714" cy="219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15238" y="1506524"/>
            <a:ext cx="266666" cy="229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67619" y="1516069"/>
            <a:ext cx="285714" cy="209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91428" y="1955143"/>
            <a:ext cx="266666" cy="219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567619" y="1955143"/>
            <a:ext cx="304761" cy="219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672380" y="1955143"/>
            <a:ext cx="285714" cy="219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005714" y="1945597"/>
            <a:ext cx="295237" cy="238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805714" y="1964688"/>
            <a:ext cx="304761" cy="209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04535"/>
            <a:ext cx="10800000" cy="4436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>
            <p:custDataLst>
              <p:tags r:id="rId4"/>
            </p:custDataLst>
          </p:nvPr>
        </p:nvSpPr>
        <p:spPr bwMode="white">
          <a:xfrm>
            <a:off x="2405714" y="4523098"/>
            <a:ext cx="1438095" cy="248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5"/>
            </p:custDataLst>
          </p:nvPr>
        </p:nvSpPr>
        <p:spPr bwMode="white">
          <a:xfrm>
            <a:off x="8424761" y="4523098"/>
            <a:ext cx="542857" cy="238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6"/>
            </p:custDataLst>
          </p:nvPr>
        </p:nvSpPr>
        <p:spPr bwMode="white">
          <a:xfrm>
            <a:off x="9720000" y="4532639"/>
            <a:ext cx="571428" cy="219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7"/>
            </p:custDataLst>
          </p:nvPr>
        </p:nvSpPr>
        <p:spPr bwMode="white">
          <a:xfrm>
            <a:off x="1234285" y="5849354"/>
            <a:ext cx="10323810" cy="257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8"/>
            </p:custDataLst>
          </p:nvPr>
        </p:nvSpPr>
        <p:spPr bwMode="white">
          <a:xfrm>
            <a:off x="986666" y="6288259"/>
            <a:ext cx="2990476" cy="257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2023-12-24T14:45:16Z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