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47795" y="2919095"/>
            <a:ext cx="42957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5238" y="1096247"/>
            <a:ext cx="228572" cy="19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2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15238" y="2353177"/>
            <a:ext cx="2447619" cy="25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2857" y="2381753"/>
            <a:ext cx="390476" cy="20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4285" y="3591474"/>
            <a:ext cx="1076190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3333" y="3991539"/>
            <a:ext cx="1038095" cy="24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24761" y="3991539"/>
            <a:ext cx="1066666" cy="24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86666" y="4410655"/>
            <a:ext cx="1066666" cy="2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29523" y="4401129"/>
            <a:ext cx="1085714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8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62857" y="2003279"/>
            <a:ext cx="200000" cy="20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8095" y="2003279"/>
            <a:ext cx="219047" cy="20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91428" y="2003279"/>
            <a:ext cx="180952" cy="20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6190" y="2413880"/>
            <a:ext cx="209523" cy="20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34285" y="2423429"/>
            <a:ext cx="247619" cy="19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67619" y="2423429"/>
            <a:ext cx="190476" cy="19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325"/>
            <a:ext cx="10800000" cy="2257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6881904" y="4429526"/>
            <a:ext cx="4238095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6358095" y="4848602"/>
            <a:ext cx="4771428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6358255" y="5183505"/>
            <a:ext cx="475297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3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34285" y="3109895"/>
            <a:ext cx="1295238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5238" y="3109895"/>
            <a:ext cx="1390476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34285" y="3520294"/>
            <a:ext cx="1342857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48571" y="3959326"/>
            <a:ext cx="1323809" cy="24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81904" y="3959326"/>
            <a:ext cx="1323809" cy="24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67619" y="3940238"/>
            <a:ext cx="2619047" cy="24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67619" y="4379270"/>
            <a:ext cx="1266666" cy="24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91428" y="4379270"/>
            <a:ext cx="1342857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2023-12-24T14:45:48Z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