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43150" y="2828925"/>
            <a:ext cx="75057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234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09520" y="4470154"/>
            <a:ext cx="200000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999996" y="4470154"/>
            <a:ext cx="238095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228568" y="5374940"/>
            <a:ext cx="10304761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971425" y="5841619"/>
            <a:ext cx="9580952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91428" y="1553712"/>
            <a:ext cx="1066666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428" y="2488267"/>
            <a:ext cx="1038095" cy="2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761" y="3422822"/>
            <a:ext cx="104761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476" y="3890099"/>
            <a:ext cx="218095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