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0.png"/><Relationship Id="rId2" Type="http://schemas.openxmlformats.org/officeDocument/2006/relationships/tags" Target="../tags/tag1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4795" y="2266950"/>
            <a:ext cx="658177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124585"/>
            <a:ext cx="10579735" cy="144843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4055110" y="15563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871460" y="14846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351145" y="198501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9455785" y="198564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335"/>
            <a:ext cx="10800000" cy="278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grayscl/>
          </a:blip>
          <a:stretch>
            <a:fillRect/>
          </a:stretch>
        </p:blipFill>
        <p:spPr>
          <a:xfrm>
            <a:off x="4584065" y="3212465"/>
            <a:ext cx="1310005" cy="691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grayscl/>
          </a:blip>
          <a:stretch>
            <a:fillRect/>
          </a:stretch>
        </p:blipFill>
        <p:spPr>
          <a:xfrm>
            <a:off x="2712085" y="3932555"/>
            <a:ext cx="1349375" cy="7124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grayscl/>
          </a:blip>
          <a:stretch>
            <a:fillRect/>
          </a:stretch>
        </p:blipFill>
        <p:spPr>
          <a:xfrm>
            <a:off x="2063750" y="4744720"/>
            <a:ext cx="1277620" cy="67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77142" y="2467295"/>
            <a:ext cx="314285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7142" y="2886358"/>
            <a:ext cx="314285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7142" y="3305422"/>
            <a:ext cx="314285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24090"/>
            <a:ext cx="10800000" cy="222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333330" y="4555317"/>
            <a:ext cx="552380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380949" y="4966154"/>
            <a:ext cx="542857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647615" y="5376991"/>
            <a:ext cx="533333" cy="2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003565"/>
            <a:ext cx="7571428" cy="2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245264"/>
            <a:ext cx="9514285" cy="2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9310"/>
            <a:ext cx="10800000" cy="300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367619" y="4219198"/>
            <a:ext cx="3723810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586666" y="4219198"/>
            <a:ext cx="1352380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662857" y="4639424"/>
            <a:ext cx="3666666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377142" y="4639424"/>
            <a:ext cx="1180952" cy="2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967619" y="5050099"/>
            <a:ext cx="4580952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2424761" y="6110213"/>
            <a:ext cx="561904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3672380" y="6110213"/>
            <a:ext cx="523809" cy="2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6662857" y="6110213"/>
            <a:ext cx="1028571" cy="2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