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04945" y="2880995"/>
            <a:ext cx="41814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285" y="1725275"/>
            <a:ext cx="200000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9047" y="2230637"/>
            <a:ext cx="219047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190" y="2230637"/>
            <a:ext cx="238095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7142" y="2745535"/>
            <a:ext cx="209523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3333" y="2374033"/>
            <a:ext cx="542856" cy="2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2364495"/>
            <a:ext cx="2200000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142" y="2879528"/>
            <a:ext cx="2190476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5714" y="3404098"/>
            <a:ext cx="247619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333" y="4033582"/>
            <a:ext cx="314285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0000" y="4548615"/>
            <a:ext cx="314285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9047" y="4548615"/>
            <a:ext cx="800000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6190" y="4558152"/>
            <a:ext cx="552380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39047" y="4558152"/>
            <a:ext cx="619047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6666" y="5063647"/>
            <a:ext cx="1685714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2792257"/>
            <a:ext cx="552380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380" y="2792257"/>
            <a:ext cx="552380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5238" y="2811318"/>
            <a:ext cx="1038095" cy="2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3306885"/>
            <a:ext cx="819047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3809" y="3306885"/>
            <a:ext cx="1057142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285" y="4317081"/>
            <a:ext cx="8466666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1763011"/>
            <a:ext cx="1847619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277645"/>
            <a:ext cx="178095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3333" y="3287852"/>
            <a:ext cx="1828571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0952" y="3802486"/>
            <a:ext cx="1885714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2380" y="4317120"/>
            <a:ext cx="1809523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