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39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20.png"/><Relationship Id="rId2" Type="http://schemas.openxmlformats.org/officeDocument/2006/relationships/tags" Target="../tags/tag9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81200" y="2771775"/>
            <a:ext cx="8229600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9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290"/>
            <a:ext cx="10800000" cy="231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3392545"/>
            <a:ext cx="209523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3849971"/>
            <a:ext cx="257142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190" y="1496856"/>
            <a:ext cx="885714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3333" y="1496856"/>
            <a:ext cx="1771429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1973999"/>
            <a:ext cx="323809" cy="2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2380" y="1945370"/>
            <a:ext cx="2838095" cy="27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10476" y="2412970"/>
            <a:ext cx="314285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4285" y="2871026"/>
            <a:ext cx="285714" cy="2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7619" y="2871026"/>
            <a:ext cx="4838095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1428" y="4235654"/>
            <a:ext cx="10104761" cy="27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6190" y="4703254"/>
            <a:ext cx="10390476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5714" y="5161310"/>
            <a:ext cx="2266666" cy="27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1916245"/>
            <a:ext cx="10800000" cy="459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3194913" y="2745132"/>
            <a:ext cx="8304762" cy="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23484" y="3202449"/>
            <a:ext cx="10876190" cy="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623484" y="3669293"/>
            <a:ext cx="9990476" cy="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993370"/>
            <a:ext cx="6247619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96190" y="2489737"/>
            <a:ext cx="209523" cy="2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1543841"/>
            <a:ext cx="10123810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190" y="2001314"/>
            <a:ext cx="8942858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1428" y="2477849"/>
            <a:ext cx="933333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666" y="2935322"/>
            <a:ext cx="304761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7142" y="2935322"/>
            <a:ext cx="1171428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15238" y="2963914"/>
            <a:ext cx="257142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34285" y="4317272"/>
            <a:ext cx="600000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714" y="4784276"/>
            <a:ext cx="876190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00952" y="4774745"/>
            <a:ext cx="1419047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29523" y="4774745"/>
            <a:ext cx="1447619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72380" y="4774745"/>
            <a:ext cx="847619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2380" y="5241749"/>
            <a:ext cx="10161903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5238" y="5727815"/>
            <a:ext cx="257142" cy="2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2316791"/>
            <a:ext cx="3800000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619" y="2774592"/>
            <a:ext cx="4333333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095" y="3232393"/>
            <a:ext cx="3847619" cy="2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2857" y="3699732"/>
            <a:ext cx="1447618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1657917"/>
            <a:ext cx="590476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619" y="1648390"/>
            <a:ext cx="619047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0952" y="2115195"/>
            <a:ext cx="580952" cy="2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42" y="2115195"/>
            <a:ext cx="590476" cy="2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0476" y="2572473"/>
            <a:ext cx="580952" cy="2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4285" y="2581999"/>
            <a:ext cx="552381" cy="2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5714" y="3058331"/>
            <a:ext cx="600000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2380" y="4010993"/>
            <a:ext cx="209523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1095860"/>
            <a:ext cx="238095" cy="20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571" y="3430162"/>
            <a:ext cx="219047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1543993"/>
            <a:ext cx="257142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2945377"/>
            <a:ext cx="209523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698055"/>
            <a:ext cx="10800000" cy="51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954973"/>
            <a:ext cx="4838095" cy="27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871143"/>
            <a:ext cx="5819047" cy="26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245397"/>
            <a:ext cx="7942857" cy="27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8960"/>
            <a:ext cx="10800000" cy="187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310476" y="5618767"/>
            <a:ext cx="1800000" cy="2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805714" y="5618767"/>
            <a:ext cx="2019048" cy="2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0539047" y="5628302"/>
            <a:ext cx="895238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005714" y="6085995"/>
            <a:ext cx="847619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1505583"/>
            <a:ext cx="1438095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1515112"/>
            <a:ext cx="1485714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5238" y="1972469"/>
            <a:ext cx="619047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2429826"/>
            <a:ext cx="1380952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9523" y="2420298"/>
            <a:ext cx="2019047" cy="2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2380" y="3801899"/>
            <a:ext cx="1371428" cy="2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7619" y="3801899"/>
            <a:ext cx="1457142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77142" y="4249728"/>
            <a:ext cx="847619" cy="2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5714" y="4707086"/>
            <a:ext cx="1133333" cy="2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34285" y="4707086"/>
            <a:ext cx="2028571" cy="2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1086291"/>
            <a:ext cx="609523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190" y="1086291"/>
            <a:ext cx="571428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5714" y="1543459"/>
            <a:ext cx="1438095" cy="2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619" y="1552983"/>
            <a:ext cx="1161904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10476" y="2000627"/>
            <a:ext cx="314285" cy="2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714" y="2476843"/>
            <a:ext cx="285714" cy="2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1428" y="2457795"/>
            <a:ext cx="571428" cy="2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2897313"/>
            <a:ext cx="1000000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190" y="2887782"/>
            <a:ext cx="4828571" cy="2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3345282"/>
            <a:ext cx="10276190" cy="2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3812313"/>
            <a:ext cx="1266666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