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2" r:id="rId5"/>
    <p:sldId id="331" r:id="rId6"/>
    <p:sldId id="330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4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tags" Target="../tags/tag3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33370" y="2909570"/>
            <a:ext cx="6524625" cy="10382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37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3284035"/>
            <a:ext cx="10800000" cy="25881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73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230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5013140"/>
            <a:ext cx="10800000" cy="4281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91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057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96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97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2023-12-24T14:29:34Z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