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76420" y="2833370"/>
            <a:ext cx="343852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3809" y="2229804"/>
            <a:ext cx="2761904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761" y="2220275"/>
            <a:ext cx="1066666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3005" y="2667000"/>
            <a:ext cx="318960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4695" y="2782570"/>
            <a:ext cx="167640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15238" y="3830646"/>
            <a:ext cx="3247619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1544500"/>
            <a:ext cx="1209523" cy="24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857" y="1544500"/>
            <a:ext cx="552380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9523" y="1983417"/>
            <a:ext cx="4295238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0476" y="3519627"/>
            <a:ext cx="1800000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0952" y="4044419"/>
            <a:ext cx="1028571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81904" y="4034878"/>
            <a:ext cx="1838095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62857" y="4034878"/>
            <a:ext cx="800000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62857" y="4559670"/>
            <a:ext cx="800000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00952" y="5074920"/>
            <a:ext cx="1028571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81904" y="5074920"/>
            <a:ext cx="1828571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53333" y="5074920"/>
            <a:ext cx="819047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809" y="1105646"/>
            <a:ext cx="1066666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1115192"/>
            <a:ext cx="542857" cy="2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333" y="1544768"/>
            <a:ext cx="7714285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0000" y="2012530"/>
            <a:ext cx="219047" cy="1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