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1844675"/>
            <a:ext cx="84296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01845" y="3284855"/>
            <a:ext cx="3067050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182486"/>
            <a:ext cx="219047" cy="19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190"/>
            <a:ext cx="10800000" cy="316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9624695" y="3068955"/>
            <a:ext cx="1277620" cy="674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553200" y="3789045"/>
            <a:ext cx="1277620" cy="6743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2394000" y="4532400"/>
            <a:ext cx="1277620" cy="6743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5148000" y="4532630"/>
            <a:ext cx="1277620" cy="6743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8964000" y="4532630"/>
            <a:ext cx="1277620" cy="67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00952" y="1947367"/>
            <a:ext cx="314284" cy="24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0952" y="2339427"/>
            <a:ext cx="314284" cy="25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0952" y="2741049"/>
            <a:ext cx="314284" cy="24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12280"/>
            <a:ext cx="10800000" cy="206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923806" y="4214982"/>
            <a:ext cx="238095" cy="1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933330" y="5007595"/>
            <a:ext cx="219047" cy="1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2001612"/>
            <a:ext cx="1590476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2001612"/>
            <a:ext cx="1628571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285" y="2020679"/>
            <a:ext cx="1047619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42" y="1992079"/>
            <a:ext cx="1180952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142" y="2402017"/>
            <a:ext cx="552380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4285" y="3574632"/>
            <a:ext cx="1895238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58095" y="3565099"/>
            <a:ext cx="2180952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96190" y="3574632"/>
            <a:ext cx="857142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4761" y="3965504"/>
            <a:ext cx="2638095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355915"/>
            <a:ext cx="10800000" cy="214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3956813" y="4966993"/>
            <a:ext cx="819047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6366337" y="4966993"/>
            <a:ext cx="561904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4633003" y="5358466"/>
            <a:ext cx="3914285" cy="25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1613956" y="5759486"/>
            <a:ext cx="1066666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10261575" y="5759486"/>
            <a:ext cx="561904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white">
          <a:xfrm>
            <a:off x="1347289" y="6150959"/>
            <a:ext cx="561904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