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2852420"/>
            <a:ext cx="91916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1592677"/>
            <a:ext cx="714285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2011329"/>
            <a:ext cx="51428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430875"/>
            <a:ext cx="2095238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2840886"/>
            <a:ext cx="3304761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3260432"/>
            <a:ext cx="914285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3660908"/>
            <a:ext cx="3304761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4080454"/>
            <a:ext cx="52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649361"/>
            <a:ext cx="961904" cy="2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4940765"/>
            <a:ext cx="1085714" cy="2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2202842"/>
            <a:ext cx="2695238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105" y="2622550"/>
            <a:ext cx="16287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142" y="2613122"/>
            <a:ext cx="4790476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3032945"/>
            <a:ext cx="1847619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4273550"/>
            <a:ext cx="435800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05" y="4273550"/>
            <a:ext cx="372364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