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image" Target="../media/image5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71495" y="2505075"/>
            <a:ext cx="6048375" cy="1847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23570" y="835660"/>
            <a:ext cx="10024110" cy="1524000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3"/>
            </p:custDataLst>
          </p:nvPr>
        </p:nvSpPr>
        <p:spPr>
          <a:xfrm>
            <a:off x="2111375" y="1305560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6143625" y="1339215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9023985" y="1339215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2543175" y="1771015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5711825" y="1771015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9888220" y="1771015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pic>
        <p:nvPicPr>
          <p:cNvPr id="15" name="img_167772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276290"/>
            <a:ext cx="10800000" cy="4386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11"/>
            </p:custDataLst>
          </p:nvPr>
        </p:nvSpPr>
        <p:spPr bwMode="white">
          <a:xfrm>
            <a:off x="6004432" y="2934214"/>
            <a:ext cx="200000" cy="190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2"/>
            </p:custDataLst>
          </p:nvPr>
        </p:nvSpPr>
        <p:spPr bwMode="white">
          <a:xfrm>
            <a:off x="5718718" y="4221457"/>
            <a:ext cx="238095" cy="190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3"/>
            </p:custDataLst>
          </p:nvPr>
        </p:nvSpPr>
        <p:spPr bwMode="white">
          <a:xfrm>
            <a:off x="7175860" y="5508700"/>
            <a:ext cx="200000" cy="20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4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4761" y="2077531"/>
            <a:ext cx="1200000" cy="24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81904" y="2506401"/>
            <a:ext cx="9123809" cy="25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58095" y="3373672"/>
            <a:ext cx="1580952" cy="24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91428" y="3802542"/>
            <a:ext cx="2219047" cy="23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4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86666" y="2184686"/>
            <a:ext cx="266666" cy="21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5238" y="2165588"/>
            <a:ext cx="561904" cy="248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10476" y="3024972"/>
            <a:ext cx="571428" cy="25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20000" y="3464213"/>
            <a:ext cx="1304761" cy="21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05714" y="3454664"/>
            <a:ext cx="1809523" cy="248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7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39047" y="1086618"/>
            <a:ext cx="1333333" cy="25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20000" y="1516437"/>
            <a:ext cx="523809" cy="23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7142" y="1525988"/>
            <a:ext cx="1066666" cy="23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05714" y="1516437"/>
            <a:ext cx="1152380" cy="24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6190" y="1965359"/>
            <a:ext cx="761904" cy="21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67619" y="2805893"/>
            <a:ext cx="1047619" cy="25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72380" y="2824996"/>
            <a:ext cx="1057142" cy="21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67619" y="2805893"/>
            <a:ext cx="1057142" cy="25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77142" y="3245264"/>
            <a:ext cx="1838095" cy="24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2023-12-24T16:35:47Z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