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5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52775" y="2924175"/>
            <a:ext cx="5886450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8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9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7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843809" y="1676810"/>
            <a:ext cx="2276190" cy="24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00952" y="1676810"/>
            <a:ext cx="1704761" cy="257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77142" y="2076837"/>
            <a:ext cx="828571" cy="21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53333" y="2067313"/>
            <a:ext cx="1047619" cy="24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62857" y="2610207"/>
            <a:ext cx="200000" cy="19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2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20000" y="3039960"/>
            <a:ext cx="5790476" cy="247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77142" y="3421150"/>
            <a:ext cx="1685714" cy="247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81904" y="3945288"/>
            <a:ext cx="5885714" cy="247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48571" y="4336008"/>
            <a:ext cx="1190476" cy="228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4849945"/>
            <a:ext cx="10800000" cy="1179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353665" y="5300550"/>
            <a:ext cx="10200000" cy="24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1125094" y="5684043"/>
            <a:ext cx="9476190" cy="24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2023-12-24T15:39:59Z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