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0" r:id="rId13"/>
    <p:sldId id="329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70" autoAdjust="0"/>
    <p:restoredTop sz="94660"/>
  </p:normalViewPr>
  <p:slideViewPr>
    <p:cSldViewPr showGuides="1">
      <p:cViewPr>
        <p:scale>
          <a:sx n="50" d="100"/>
          <a:sy n="50" d="100"/>
        </p:scale>
        <p:origin x="38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162" y="2828925"/>
            <a:ext cx="103536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00000"/>
            <a:ext cx="11340000" cy="3156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672" y="2249186"/>
            <a:ext cx="9480416" cy="153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63435" r="4969"/>
          <a:stretch>
            <a:fillRect/>
          </a:stretch>
        </p:blipFill>
        <p:spPr>
          <a:xfrm>
            <a:off x="1055440" y="4221088"/>
            <a:ext cx="9577064" cy="1955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70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74" b="22365"/>
          <a:stretch>
            <a:fillRect/>
          </a:stretch>
        </p:blipFill>
        <p:spPr>
          <a:xfrm>
            <a:off x="1596760" y="3284984"/>
            <a:ext cx="5219320" cy="3168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8674" y="3429000"/>
            <a:ext cx="4825358" cy="55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26" r="10905" b="17072"/>
          <a:stretch>
            <a:fillRect/>
          </a:stretch>
        </p:blipFill>
        <p:spPr>
          <a:xfrm>
            <a:off x="6816080" y="3284984"/>
            <a:ext cx="4883920" cy="33843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87688" y="4482244"/>
            <a:ext cx="3079596" cy="55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7688" y="5520610"/>
            <a:ext cx="3079596" cy="55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20" r="54498"/>
          <a:stretch>
            <a:fillRect/>
          </a:stretch>
        </p:blipFill>
        <p:spPr>
          <a:xfrm>
            <a:off x="1055440" y="980728"/>
            <a:ext cx="5159936" cy="10480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60847"/>
            <a:ext cx="11340000" cy="293838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847528" y="2276872"/>
            <a:ext cx="33123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47528" y="3278013"/>
            <a:ext cx="33123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400" y="4279154"/>
            <a:ext cx="44644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26" r="10905" b="17072"/>
          <a:stretch>
            <a:fillRect/>
          </a:stretch>
        </p:blipFill>
        <p:spPr>
          <a:xfrm>
            <a:off x="6734920" y="1254818"/>
            <a:ext cx="4883920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731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832304" y="692696"/>
            <a:ext cx="288032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00000"/>
            <a:ext cx="11340000" cy="462523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479" y="1015812"/>
            <a:ext cx="2160241" cy="24131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4808" y="964806"/>
            <a:ext cx="2448272" cy="2541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056" y="945464"/>
            <a:ext cx="3108290" cy="26275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8024" y="3717032"/>
            <a:ext cx="10009112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312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40177" y="4986977"/>
            <a:ext cx="646729" cy="42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9987" y="5980600"/>
            <a:ext cx="1143493" cy="59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08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2410351"/>
            <a:ext cx="342770" cy="43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8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836" y="3524819"/>
            <a:ext cx="628413" cy="41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3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3578492"/>
            <a:ext cx="428463" cy="4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17" y="1268760"/>
            <a:ext cx="11340000" cy="323067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30" y="692785"/>
            <a:ext cx="10774045" cy="4294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7205" y="913130"/>
            <a:ext cx="74104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869815"/>
            <a:ext cx="10774045" cy="202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2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3379762"/>
            <a:ext cx="428463" cy="4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895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2024-11-19T08:54:39Z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