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5" r:id="rId9"/>
    <p:sldId id="333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0" autoAdjust="0"/>
    <p:restoredTop sz="94660"/>
  </p:normalViewPr>
  <p:slideViewPr>
    <p:cSldViewPr showGuides="1">
      <p:cViewPr varScale="1">
        <p:scale>
          <a:sx n="59" d="100"/>
          <a:sy n="59" d="100"/>
        </p:scale>
        <p:origin x="2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E58CA-BE55-CE33-7A89-A398A63EB3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 b="1590"/>
          <a:stretch/>
        </p:blipFill>
        <p:spPr>
          <a:xfrm>
            <a:off x="1847528" y="2780928"/>
            <a:ext cx="8788822" cy="14488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92D49-6907-BF83-91FE-6521F96CE5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3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5F3C07-07CF-5CBE-B6D2-7BFFAC8CF20C}"/>
              </a:ext>
            </a:extLst>
          </p:cNvPr>
          <p:cNvSpPr/>
          <p:nvPr/>
        </p:nvSpPr>
        <p:spPr bwMode="white">
          <a:xfrm>
            <a:off x="817027" y="1625445"/>
            <a:ext cx="5722367" cy="31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0BE7EE-C86E-8C72-A598-86AFDE5C628C}"/>
              </a:ext>
            </a:extLst>
          </p:cNvPr>
          <p:cNvSpPr/>
          <p:nvPr/>
        </p:nvSpPr>
        <p:spPr bwMode="white">
          <a:xfrm>
            <a:off x="807506" y="2274527"/>
            <a:ext cx="1742418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E79CA2-EA81-9A28-D759-78950D172C09}"/>
              </a:ext>
            </a:extLst>
          </p:cNvPr>
          <p:cNvSpPr/>
          <p:nvPr/>
        </p:nvSpPr>
        <p:spPr bwMode="white">
          <a:xfrm>
            <a:off x="1483526" y="2894974"/>
            <a:ext cx="1075919" cy="2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105188-2550-8392-FE91-27ECD8008598}"/>
              </a:ext>
            </a:extLst>
          </p:cNvPr>
          <p:cNvSpPr/>
          <p:nvPr/>
        </p:nvSpPr>
        <p:spPr bwMode="white">
          <a:xfrm>
            <a:off x="826549" y="3467694"/>
            <a:ext cx="5693803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9BF644-6A9E-3723-404D-8C66F2BBE4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1421" b="24184"/>
          <a:stretch/>
        </p:blipFill>
        <p:spPr>
          <a:xfrm>
            <a:off x="1449313" y="4005064"/>
            <a:ext cx="7776864" cy="20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1F502-4BE8-A526-63E8-6BB87506EA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509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2F8CDBD-0F87-AA28-2398-744F58AF12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572729"/>
            <a:ext cx="11340000" cy="4061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279C36-1ED6-8BBC-0F84-B6D44958C847}"/>
              </a:ext>
            </a:extLst>
          </p:cNvPr>
          <p:cNvSpPr/>
          <p:nvPr/>
        </p:nvSpPr>
        <p:spPr bwMode="white">
          <a:xfrm>
            <a:off x="1152427" y="4479349"/>
            <a:ext cx="5884231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4DA322-1BCA-74EA-928A-A4883BEFE20B}"/>
              </a:ext>
            </a:extLst>
          </p:cNvPr>
          <p:cNvSpPr/>
          <p:nvPr/>
        </p:nvSpPr>
        <p:spPr bwMode="white">
          <a:xfrm>
            <a:off x="1142906" y="5099001"/>
            <a:ext cx="1742418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480069-DE3F-379F-B420-17B439B99001}"/>
              </a:ext>
            </a:extLst>
          </p:cNvPr>
          <p:cNvSpPr/>
          <p:nvPr/>
        </p:nvSpPr>
        <p:spPr bwMode="white">
          <a:xfrm>
            <a:off x="1818926" y="5690053"/>
            <a:ext cx="1066397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2728B7-C732-A3C9-38E6-2D5303F09ECB}"/>
              </a:ext>
            </a:extLst>
          </p:cNvPr>
          <p:cNvSpPr/>
          <p:nvPr/>
        </p:nvSpPr>
        <p:spPr bwMode="white">
          <a:xfrm>
            <a:off x="1161949" y="6242973"/>
            <a:ext cx="5865188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13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1AC12-3351-6FEF-65F3-B628CE2D36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60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444D67-E828-63DC-4C3B-EEFD4FA58F86}"/>
              </a:ext>
            </a:extLst>
          </p:cNvPr>
          <p:cNvSpPr/>
          <p:nvPr/>
        </p:nvSpPr>
        <p:spPr bwMode="white">
          <a:xfrm>
            <a:off x="826549" y="2273026"/>
            <a:ext cx="4370327" cy="3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BE18BF-38CE-32C8-9B32-70490715F13B}"/>
              </a:ext>
            </a:extLst>
          </p:cNvPr>
          <p:cNvSpPr/>
          <p:nvPr/>
        </p:nvSpPr>
        <p:spPr bwMode="white">
          <a:xfrm>
            <a:off x="807506" y="2883261"/>
            <a:ext cx="1913803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504AA6-1489-8322-C12A-91AB9CC2C538}"/>
              </a:ext>
            </a:extLst>
          </p:cNvPr>
          <p:cNvSpPr/>
          <p:nvPr/>
        </p:nvSpPr>
        <p:spPr bwMode="white">
          <a:xfrm>
            <a:off x="1645390" y="3474425"/>
            <a:ext cx="1075919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26CC19-3626-E35A-B8F7-0C6153B64DD7}"/>
              </a:ext>
            </a:extLst>
          </p:cNvPr>
          <p:cNvSpPr/>
          <p:nvPr/>
        </p:nvSpPr>
        <p:spPr bwMode="white">
          <a:xfrm>
            <a:off x="826549" y="3970239"/>
            <a:ext cx="4549371" cy="36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63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7A2FA-FE66-CB5D-38DB-C08603D6CF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962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875E4-0558-E797-A6D4-A4F5117CD7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2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DEDFEF-933E-5DEE-3160-1530E49FAF14}"/>
              </a:ext>
            </a:extLst>
          </p:cNvPr>
          <p:cNvSpPr/>
          <p:nvPr/>
        </p:nvSpPr>
        <p:spPr bwMode="white">
          <a:xfrm>
            <a:off x="4530377" y="1119029"/>
            <a:ext cx="714105" cy="3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5F12A-6B99-8CC0-680A-784C12BC4879}"/>
              </a:ext>
            </a:extLst>
          </p:cNvPr>
          <p:cNvSpPr/>
          <p:nvPr/>
        </p:nvSpPr>
        <p:spPr bwMode="white">
          <a:xfrm>
            <a:off x="2188110" y="1680888"/>
            <a:ext cx="5389118" cy="3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53B111-D814-703C-0AD4-20AEEFA4B92B}"/>
              </a:ext>
            </a:extLst>
          </p:cNvPr>
          <p:cNvSpPr/>
          <p:nvPr/>
        </p:nvSpPr>
        <p:spPr bwMode="white">
          <a:xfrm>
            <a:off x="2178589" y="2318931"/>
            <a:ext cx="2999244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C871B9-0833-6E86-2AC8-301B78F68926}"/>
              </a:ext>
            </a:extLst>
          </p:cNvPr>
          <p:cNvSpPr/>
          <p:nvPr/>
        </p:nvSpPr>
        <p:spPr bwMode="white">
          <a:xfrm>
            <a:off x="3940050" y="2918882"/>
            <a:ext cx="914055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B14815-A68B-690B-397C-D8A68C86AC64}"/>
              </a:ext>
            </a:extLst>
          </p:cNvPr>
          <p:cNvSpPr/>
          <p:nvPr/>
        </p:nvSpPr>
        <p:spPr bwMode="white">
          <a:xfrm>
            <a:off x="2169068" y="3509310"/>
            <a:ext cx="4332241" cy="2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6ADF48-5E1C-07A1-402A-CD8635506926}"/>
              </a:ext>
            </a:extLst>
          </p:cNvPr>
          <p:cNvSpPr/>
          <p:nvPr/>
        </p:nvSpPr>
        <p:spPr bwMode="white">
          <a:xfrm>
            <a:off x="2197632" y="4099738"/>
            <a:ext cx="4103727" cy="3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D4464E-DD16-2AED-685E-86911EF63F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7" t="53745" r="23383"/>
          <a:stretch/>
        </p:blipFill>
        <p:spPr>
          <a:xfrm>
            <a:off x="3503712" y="4759521"/>
            <a:ext cx="5389118" cy="179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7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2F978-D2B0-6112-263C-10C554257A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48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C8490-2DC7-EF9F-914D-4B559A61DEFE}"/>
              </a:ext>
            </a:extLst>
          </p:cNvPr>
          <p:cNvSpPr/>
          <p:nvPr/>
        </p:nvSpPr>
        <p:spPr bwMode="white">
          <a:xfrm>
            <a:off x="10167052" y="1700748"/>
            <a:ext cx="904534" cy="2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79DD7E-667F-DF8B-DAA1-3678526BDDE5}"/>
              </a:ext>
            </a:extLst>
          </p:cNvPr>
          <p:cNvSpPr/>
          <p:nvPr/>
        </p:nvSpPr>
        <p:spPr bwMode="white">
          <a:xfrm>
            <a:off x="5444433" y="3473833"/>
            <a:ext cx="933098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509DB-BF80-B297-3360-C3EBF1408A10}"/>
              </a:ext>
            </a:extLst>
          </p:cNvPr>
          <p:cNvSpPr/>
          <p:nvPr/>
        </p:nvSpPr>
        <p:spPr bwMode="white">
          <a:xfrm>
            <a:off x="3330680" y="4665423"/>
            <a:ext cx="895012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2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60B9D-8250-89AD-F79B-7EAC835B60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9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C7F69-D0ED-6603-8629-A3828944E261}"/>
              </a:ext>
            </a:extLst>
          </p:cNvPr>
          <p:cNvSpPr/>
          <p:nvPr/>
        </p:nvSpPr>
        <p:spPr bwMode="white">
          <a:xfrm>
            <a:off x="8967355" y="1071499"/>
            <a:ext cx="752191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ECA9D1-39EA-16E3-3116-E8A1FF60D207}"/>
              </a:ext>
            </a:extLst>
          </p:cNvPr>
          <p:cNvSpPr/>
          <p:nvPr/>
        </p:nvSpPr>
        <p:spPr bwMode="white">
          <a:xfrm>
            <a:off x="6444181" y="1662219"/>
            <a:ext cx="390377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26C1AB-D31B-B73B-C06F-77A25EBB4453}"/>
              </a:ext>
            </a:extLst>
          </p:cNvPr>
          <p:cNvSpPr/>
          <p:nvPr/>
        </p:nvSpPr>
        <p:spPr bwMode="white">
          <a:xfrm>
            <a:off x="8119949" y="1662219"/>
            <a:ext cx="409420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6C24CA-7C54-7A58-923F-998A433A0E0F}"/>
              </a:ext>
            </a:extLst>
          </p:cNvPr>
          <p:cNvSpPr/>
          <p:nvPr/>
        </p:nvSpPr>
        <p:spPr bwMode="white">
          <a:xfrm>
            <a:off x="6063324" y="2252939"/>
            <a:ext cx="714105" cy="2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6B8D91-C997-6F27-F16E-22FCB54B9D20}"/>
              </a:ext>
            </a:extLst>
          </p:cNvPr>
          <p:cNvSpPr/>
          <p:nvPr/>
        </p:nvSpPr>
        <p:spPr bwMode="white">
          <a:xfrm>
            <a:off x="1835818" y="3415324"/>
            <a:ext cx="495113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60E1D5-E50B-9B18-948D-BEE94023815A}"/>
              </a:ext>
            </a:extLst>
          </p:cNvPr>
          <p:cNvSpPr/>
          <p:nvPr/>
        </p:nvSpPr>
        <p:spPr bwMode="white">
          <a:xfrm>
            <a:off x="6177581" y="3415324"/>
            <a:ext cx="637934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8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E160D-B02D-12BA-14B9-44D2787A7C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99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663485-DEEA-3873-42A5-E73ED6E4BF54}"/>
              </a:ext>
            </a:extLst>
          </p:cNvPr>
          <p:cNvSpPr/>
          <p:nvPr/>
        </p:nvSpPr>
        <p:spPr bwMode="white">
          <a:xfrm>
            <a:off x="3416372" y="1616312"/>
            <a:ext cx="257078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46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45FAA-ACC8-0D03-BB50-65F678A19C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1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285BCD-477C-9463-3675-45B05D02DB14}"/>
              </a:ext>
            </a:extLst>
          </p:cNvPr>
          <p:cNvSpPr/>
          <p:nvPr/>
        </p:nvSpPr>
        <p:spPr bwMode="white">
          <a:xfrm>
            <a:off x="4597027" y="4942248"/>
            <a:ext cx="266599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46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D8259-8B2A-920E-65C6-624E23B68E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4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85003-4F2A-2FAD-93D4-4B7444C6B835}"/>
              </a:ext>
            </a:extLst>
          </p:cNvPr>
          <p:cNvSpPr/>
          <p:nvPr/>
        </p:nvSpPr>
        <p:spPr bwMode="white">
          <a:xfrm>
            <a:off x="7548664" y="1719665"/>
            <a:ext cx="238035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4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AFC6E-43DB-007F-CF96-643446B329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46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A2DB6-1863-F1C3-9967-E4B96D999800}"/>
              </a:ext>
            </a:extLst>
          </p:cNvPr>
          <p:cNvSpPr/>
          <p:nvPr/>
        </p:nvSpPr>
        <p:spPr bwMode="white">
          <a:xfrm>
            <a:off x="826549" y="2207034"/>
            <a:ext cx="3408664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AD3B44-FC87-1AF7-0919-E93E324C7319}"/>
              </a:ext>
            </a:extLst>
          </p:cNvPr>
          <p:cNvSpPr/>
          <p:nvPr/>
        </p:nvSpPr>
        <p:spPr bwMode="white">
          <a:xfrm>
            <a:off x="5644382" y="2207034"/>
            <a:ext cx="1656725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C7541E-BC5A-42F7-21C3-708ACD822DAF}"/>
              </a:ext>
            </a:extLst>
          </p:cNvPr>
          <p:cNvSpPr/>
          <p:nvPr/>
        </p:nvSpPr>
        <p:spPr bwMode="white">
          <a:xfrm>
            <a:off x="9043526" y="2207034"/>
            <a:ext cx="1647204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EC8C12-6FAF-9B2D-EDBE-49F21E1BDC85}"/>
              </a:ext>
            </a:extLst>
          </p:cNvPr>
          <p:cNvSpPr/>
          <p:nvPr/>
        </p:nvSpPr>
        <p:spPr bwMode="white">
          <a:xfrm>
            <a:off x="2654659" y="2827160"/>
            <a:ext cx="1075919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545A0F-F2C3-1B30-618E-2A54C6073857}"/>
              </a:ext>
            </a:extLst>
          </p:cNvPr>
          <p:cNvSpPr/>
          <p:nvPr/>
        </p:nvSpPr>
        <p:spPr bwMode="white">
          <a:xfrm>
            <a:off x="6387052" y="2836700"/>
            <a:ext cx="856926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0A67CC-E0B4-D748-12C8-68F74CD8F1B3}"/>
              </a:ext>
            </a:extLst>
          </p:cNvPr>
          <p:cNvSpPr/>
          <p:nvPr/>
        </p:nvSpPr>
        <p:spPr bwMode="white">
          <a:xfrm>
            <a:off x="9786196" y="2827160"/>
            <a:ext cx="904534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7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295D6-C8A1-ADC7-963D-C0114C4A24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4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8B6B1-1020-D381-7160-9F0AAE947485}"/>
              </a:ext>
            </a:extLst>
          </p:cNvPr>
          <p:cNvSpPr/>
          <p:nvPr/>
        </p:nvSpPr>
        <p:spPr bwMode="white">
          <a:xfrm>
            <a:off x="2483274" y="3082543"/>
            <a:ext cx="2075667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D24264-FB13-53DF-4755-3405AC335139}"/>
              </a:ext>
            </a:extLst>
          </p:cNvPr>
          <p:cNvSpPr/>
          <p:nvPr/>
        </p:nvSpPr>
        <p:spPr bwMode="white">
          <a:xfrm>
            <a:off x="6834559" y="3082543"/>
            <a:ext cx="1923323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C6122B-B556-1B3C-1F43-3EE01A896D72}"/>
              </a:ext>
            </a:extLst>
          </p:cNvPr>
          <p:cNvSpPr/>
          <p:nvPr/>
        </p:nvSpPr>
        <p:spPr bwMode="white">
          <a:xfrm>
            <a:off x="1150277" y="3673450"/>
            <a:ext cx="4246549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07144E-478C-C3D0-2B3A-A5494ABA6274}"/>
              </a:ext>
            </a:extLst>
          </p:cNvPr>
          <p:cNvSpPr/>
          <p:nvPr/>
        </p:nvSpPr>
        <p:spPr bwMode="white">
          <a:xfrm>
            <a:off x="6967858" y="3673450"/>
            <a:ext cx="1809068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12AE8F-AAE5-0B1D-4C5C-3DF8D58EF37A}"/>
              </a:ext>
            </a:extLst>
          </p:cNvPr>
          <p:cNvSpPr/>
          <p:nvPr/>
        </p:nvSpPr>
        <p:spPr bwMode="white">
          <a:xfrm>
            <a:off x="3321158" y="4292950"/>
            <a:ext cx="1237783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E716B7-6027-99A1-9FC5-4E78D5112738}"/>
              </a:ext>
            </a:extLst>
          </p:cNvPr>
          <p:cNvSpPr/>
          <p:nvPr/>
        </p:nvSpPr>
        <p:spPr bwMode="white">
          <a:xfrm>
            <a:off x="7701007" y="4292950"/>
            <a:ext cx="904534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11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D8AA5-ED53-8CDF-0B68-09AE9099B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68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0E7EFC-77DD-F4F9-BA86-F786F05906AE}"/>
              </a:ext>
            </a:extLst>
          </p:cNvPr>
          <p:cNvSpPr/>
          <p:nvPr/>
        </p:nvSpPr>
        <p:spPr bwMode="white">
          <a:xfrm>
            <a:off x="7158287" y="2186201"/>
            <a:ext cx="2732644" cy="29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CE13D4-7ECE-B337-F46F-07444605ABF5}"/>
              </a:ext>
            </a:extLst>
          </p:cNvPr>
          <p:cNvSpPr/>
          <p:nvPr/>
        </p:nvSpPr>
        <p:spPr bwMode="white">
          <a:xfrm>
            <a:off x="1264534" y="2624462"/>
            <a:ext cx="2485088" cy="2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2AB965C-8AAB-1A2F-C84E-48B6077BA7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786807"/>
            <a:ext cx="11340000" cy="26623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363E24-2CDF-8061-7AEE-28A49DB0453E}"/>
              </a:ext>
            </a:extLst>
          </p:cNvPr>
          <p:cNvSpPr/>
          <p:nvPr/>
        </p:nvSpPr>
        <p:spPr bwMode="white">
          <a:xfrm>
            <a:off x="1264534" y="5967262"/>
            <a:ext cx="10016042" cy="48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22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2024-11-16T14:38:49Z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