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45" r:id="rId3"/>
    <p:sldId id="342" r:id="rId4"/>
    <p:sldId id="340" r:id="rId5"/>
    <p:sldId id="338" r:id="rId6"/>
    <p:sldId id="336" r:id="rId7"/>
    <p:sldId id="335" r:id="rId8"/>
    <p:sldId id="334" r:id="rId9"/>
    <p:sldId id="332" r:id="rId10"/>
    <p:sldId id="331" r:id="rId11"/>
    <p:sldId id="329" r:id="rId12"/>
    <p:sldId id="328" r:id="rId13"/>
    <p:sldId id="32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98" autoAdjust="0"/>
    <p:restoredTop sz="94660"/>
  </p:normalViewPr>
  <p:slideViewPr>
    <p:cSldViewPr showGuides="1">
      <p:cViewPr>
        <p:scale>
          <a:sx n="50" d="100"/>
          <a:sy n="50" d="100"/>
        </p:scale>
        <p:origin x="40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6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0FEF6C8-61C4-A6D6-7DA6-207BD22CB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9237" y="2724150"/>
            <a:ext cx="9153525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5A6C6-2D87-7D3F-0293-00045A476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74581"/>
            <a:ext cx="11340000" cy="42225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CB7B92-DE05-89E5-0A2E-429B0E2EE378}"/>
              </a:ext>
            </a:extLst>
          </p:cNvPr>
          <p:cNvSpPr/>
          <p:nvPr/>
        </p:nvSpPr>
        <p:spPr bwMode="white">
          <a:xfrm>
            <a:off x="969370" y="2959565"/>
            <a:ext cx="5702694" cy="66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1352B8-96C0-79AE-7C53-0DB02C72F873}"/>
              </a:ext>
            </a:extLst>
          </p:cNvPr>
          <p:cNvSpPr/>
          <p:nvPr/>
        </p:nvSpPr>
        <p:spPr bwMode="white">
          <a:xfrm>
            <a:off x="978890" y="4027122"/>
            <a:ext cx="6989317" cy="77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E6C63E-E0E3-38CD-A0E5-7B18460CFC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/>
          <a:stretch/>
        </p:blipFill>
        <p:spPr>
          <a:xfrm>
            <a:off x="3719736" y="4857570"/>
            <a:ext cx="5453588" cy="191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2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2EAA8-6806-4F7E-2BB4-498706D78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21493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67C981-E856-6BFD-0077-46B0A383F0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/>
          <a:stretch/>
        </p:blipFill>
        <p:spPr>
          <a:xfrm>
            <a:off x="2711624" y="3425428"/>
            <a:ext cx="7740368" cy="271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18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97E48-E0BB-32B7-9635-82FD1298C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3410"/>
            <a:ext cx="11340000" cy="4113742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2C362A3-A529-599C-4E1D-FD06F2BA32A5}"/>
              </a:ext>
            </a:extLst>
          </p:cNvPr>
          <p:cNvSpPr/>
          <p:nvPr/>
        </p:nvSpPr>
        <p:spPr bwMode="white">
          <a:xfrm>
            <a:off x="5159896" y="836146"/>
            <a:ext cx="55446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A0F02EF-BAF2-7903-CCB4-F37189C34F89}"/>
              </a:ext>
            </a:extLst>
          </p:cNvPr>
          <p:cNvSpPr/>
          <p:nvPr/>
        </p:nvSpPr>
        <p:spPr bwMode="white">
          <a:xfrm>
            <a:off x="306348" y="1827814"/>
            <a:ext cx="29093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F921162-78A5-6377-252B-CAD25963F1DD}"/>
              </a:ext>
            </a:extLst>
          </p:cNvPr>
          <p:cNvSpPr/>
          <p:nvPr/>
        </p:nvSpPr>
        <p:spPr bwMode="white">
          <a:xfrm>
            <a:off x="383168" y="2916439"/>
            <a:ext cx="1032134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71128C6-F6B9-7907-1AB6-5C24E831DE40}"/>
              </a:ext>
            </a:extLst>
          </p:cNvPr>
          <p:cNvSpPr/>
          <p:nvPr/>
        </p:nvSpPr>
        <p:spPr bwMode="white">
          <a:xfrm>
            <a:off x="383168" y="3984104"/>
            <a:ext cx="664893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954AE30C-432C-DC09-5F66-00E0F59489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/>
          <a:stretch/>
        </p:blipFill>
        <p:spPr>
          <a:xfrm>
            <a:off x="3719736" y="4857570"/>
            <a:ext cx="5453588" cy="191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1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F2082-3838-4430-FD17-4F5261543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33633"/>
            <a:ext cx="11340000" cy="140389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792219-EE14-E301-6053-D4263CA26E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00" y="2137529"/>
            <a:ext cx="11340000" cy="48918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EA138C-8A0C-08E0-8B30-8A07BE80981E}"/>
              </a:ext>
            </a:extLst>
          </p:cNvPr>
          <p:cNvSpPr/>
          <p:nvPr/>
        </p:nvSpPr>
        <p:spPr bwMode="white">
          <a:xfrm>
            <a:off x="3838557" y="4044691"/>
            <a:ext cx="295163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E2076F-1095-DCBB-F6F2-2022A3C25CDD}"/>
              </a:ext>
            </a:extLst>
          </p:cNvPr>
          <p:cNvSpPr/>
          <p:nvPr/>
        </p:nvSpPr>
        <p:spPr bwMode="white">
          <a:xfrm>
            <a:off x="10503545" y="4044691"/>
            <a:ext cx="304685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AE8038-8058-2214-D035-C2E1C06A06E7}"/>
              </a:ext>
            </a:extLst>
          </p:cNvPr>
          <p:cNvSpPr/>
          <p:nvPr/>
        </p:nvSpPr>
        <p:spPr bwMode="white">
          <a:xfrm>
            <a:off x="2648381" y="5093630"/>
            <a:ext cx="257078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E808C7-E95A-39C1-583F-A2FB0E33E7D9}"/>
              </a:ext>
            </a:extLst>
          </p:cNvPr>
          <p:cNvSpPr/>
          <p:nvPr/>
        </p:nvSpPr>
        <p:spPr bwMode="white">
          <a:xfrm>
            <a:off x="9599011" y="5093630"/>
            <a:ext cx="304685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868142-76A8-DC85-0426-649CD0691413}"/>
              </a:ext>
            </a:extLst>
          </p:cNvPr>
          <p:cNvSpPr/>
          <p:nvPr/>
        </p:nvSpPr>
        <p:spPr bwMode="white">
          <a:xfrm>
            <a:off x="1743847" y="6075819"/>
            <a:ext cx="266599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3C2612-59D6-F39C-0B3B-771AF259549C}"/>
              </a:ext>
            </a:extLst>
          </p:cNvPr>
          <p:cNvSpPr/>
          <p:nvPr/>
        </p:nvSpPr>
        <p:spPr bwMode="white">
          <a:xfrm>
            <a:off x="8389791" y="6075819"/>
            <a:ext cx="295163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24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54020-8FF9-6F0D-214B-5F9041B8C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692696"/>
            <a:ext cx="9768448" cy="141157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E20564-BACF-D718-919A-46F771040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2104267"/>
            <a:ext cx="9768448" cy="47130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B6B1BE-22C0-5687-5601-7C628BCBFABE}"/>
              </a:ext>
            </a:extLst>
          </p:cNvPr>
          <p:cNvSpPr/>
          <p:nvPr/>
        </p:nvSpPr>
        <p:spPr bwMode="white">
          <a:xfrm>
            <a:off x="3863752" y="3537170"/>
            <a:ext cx="1656184" cy="4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D0096A-3929-AE0B-1280-21BFAB729B9F}"/>
              </a:ext>
            </a:extLst>
          </p:cNvPr>
          <p:cNvSpPr/>
          <p:nvPr/>
        </p:nvSpPr>
        <p:spPr bwMode="white">
          <a:xfrm>
            <a:off x="1127448" y="4665301"/>
            <a:ext cx="2952328" cy="200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BC7344-DC0F-259B-60E1-09B81975978C}"/>
              </a:ext>
            </a:extLst>
          </p:cNvPr>
          <p:cNvSpPr/>
          <p:nvPr/>
        </p:nvSpPr>
        <p:spPr bwMode="white">
          <a:xfrm>
            <a:off x="7730649" y="3537170"/>
            <a:ext cx="1656184" cy="4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0276D8-0975-9711-9FD6-F2C18708CE23}"/>
              </a:ext>
            </a:extLst>
          </p:cNvPr>
          <p:cNvSpPr/>
          <p:nvPr/>
        </p:nvSpPr>
        <p:spPr bwMode="white">
          <a:xfrm>
            <a:off x="6023992" y="4403980"/>
            <a:ext cx="2952328" cy="241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72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470F8-9C7A-03F6-32B8-09E935AD5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10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D0517-5487-BD9F-DE89-A60C9A69496A}"/>
              </a:ext>
            </a:extLst>
          </p:cNvPr>
          <p:cNvSpPr/>
          <p:nvPr/>
        </p:nvSpPr>
        <p:spPr bwMode="white">
          <a:xfrm>
            <a:off x="3283073" y="1195244"/>
            <a:ext cx="1804815" cy="4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E1AEA3-AF67-52DD-C499-054DBF2F8CCB}"/>
              </a:ext>
            </a:extLst>
          </p:cNvPr>
          <p:cNvSpPr/>
          <p:nvPr/>
        </p:nvSpPr>
        <p:spPr bwMode="white">
          <a:xfrm>
            <a:off x="8462720" y="1195244"/>
            <a:ext cx="1656725" cy="4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0AC7E30-1C3F-F1C3-6BC3-A5679EEA27BC}"/>
              </a:ext>
            </a:extLst>
          </p:cNvPr>
          <p:cNvSpPr/>
          <p:nvPr/>
        </p:nvSpPr>
        <p:spPr bwMode="white">
          <a:xfrm>
            <a:off x="191344" y="2204864"/>
            <a:ext cx="4253087" cy="268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157E8E5-7F47-46D6-06E5-AC45D2F18D83}"/>
              </a:ext>
            </a:extLst>
          </p:cNvPr>
          <p:cNvSpPr/>
          <p:nvPr/>
        </p:nvSpPr>
        <p:spPr bwMode="white">
          <a:xfrm>
            <a:off x="5866358" y="2204864"/>
            <a:ext cx="4253087" cy="268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82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C091D-7DE4-6720-914C-59EBB6F50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98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CCF3A6-FB47-3E45-908C-237728905088}"/>
              </a:ext>
            </a:extLst>
          </p:cNvPr>
          <p:cNvSpPr/>
          <p:nvPr/>
        </p:nvSpPr>
        <p:spPr bwMode="white">
          <a:xfrm>
            <a:off x="2968866" y="1243406"/>
            <a:ext cx="1856675" cy="4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680C3E-A4EC-FC57-5D06-D5DCFA57B1D2}"/>
              </a:ext>
            </a:extLst>
          </p:cNvPr>
          <p:cNvSpPr/>
          <p:nvPr/>
        </p:nvSpPr>
        <p:spPr bwMode="white">
          <a:xfrm>
            <a:off x="8253248" y="1243406"/>
            <a:ext cx="2307247" cy="4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DE4038-17B9-276D-01CF-E776803BF5BC}"/>
              </a:ext>
            </a:extLst>
          </p:cNvPr>
          <p:cNvSpPr/>
          <p:nvPr/>
        </p:nvSpPr>
        <p:spPr bwMode="white">
          <a:xfrm>
            <a:off x="360000" y="2132856"/>
            <a:ext cx="4007808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85BF28C-DEF1-8E3B-591C-F5B1481BA95D}"/>
              </a:ext>
            </a:extLst>
          </p:cNvPr>
          <p:cNvSpPr/>
          <p:nvPr/>
        </p:nvSpPr>
        <p:spPr bwMode="white">
          <a:xfrm>
            <a:off x="5663952" y="2132856"/>
            <a:ext cx="4392488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36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95F2B-5DF7-1A0D-C76F-85DC8E6617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00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0A6AA-FA96-3FCE-1066-39BF73E6E812}"/>
              </a:ext>
            </a:extLst>
          </p:cNvPr>
          <p:cNvSpPr/>
          <p:nvPr/>
        </p:nvSpPr>
        <p:spPr bwMode="white">
          <a:xfrm>
            <a:off x="6888088" y="3140968"/>
            <a:ext cx="4779740" cy="32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DFB1D1-B7A4-0B88-4C81-B3A11C377764}"/>
              </a:ext>
            </a:extLst>
          </p:cNvPr>
          <p:cNvSpPr/>
          <p:nvPr/>
        </p:nvSpPr>
        <p:spPr bwMode="white">
          <a:xfrm>
            <a:off x="5682468" y="5577818"/>
            <a:ext cx="476070" cy="4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3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C0533-0BBF-29F7-9939-B54131728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3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61A6E-31D5-B6AC-F8E1-10A54FA9087E}"/>
              </a:ext>
            </a:extLst>
          </p:cNvPr>
          <p:cNvSpPr/>
          <p:nvPr/>
        </p:nvSpPr>
        <p:spPr bwMode="white">
          <a:xfrm>
            <a:off x="6312024" y="1719332"/>
            <a:ext cx="3744416" cy="333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FCB28E-BBC7-E3E1-5B6D-78FB5B5887B9}"/>
              </a:ext>
            </a:extLst>
          </p:cNvPr>
          <p:cNvSpPr/>
          <p:nvPr/>
        </p:nvSpPr>
        <p:spPr bwMode="white">
          <a:xfrm>
            <a:off x="4644634" y="4043951"/>
            <a:ext cx="485591" cy="4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1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C9B0C-6B02-C15E-AD33-D844A6F47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30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07A97-A9C9-2CF9-730E-4CC95E7BD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0526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9E67C-C39A-7AD3-8437-8616CBCE15DE}"/>
              </a:ext>
            </a:extLst>
          </p:cNvPr>
          <p:cNvSpPr/>
          <p:nvPr/>
        </p:nvSpPr>
        <p:spPr bwMode="white">
          <a:xfrm>
            <a:off x="585306" y="2604298"/>
            <a:ext cx="6926214" cy="61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44478E-CC02-E8F2-DBAA-09A813467E64}"/>
              </a:ext>
            </a:extLst>
          </p:cNvPr>
          <p:cNvSpPr/>
          <p:nvPr/>
        </p:nvSpPr>
        <p:spPr bwMode="white">
          <a:xfrm>
            <a:off x="585306" y="3673808"/>
            <a:ext cx="6926214" cy="61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80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822AAC-2A71-DA47-3795-4A8FBBFD1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351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2024-11-17T11:02:43Z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