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7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21" autoAdjust="0"/>
    <p:restoredTop sz="94660"/>
  </p:normalViewPr>
  <p:slideViewPr>
    <p:cSldViewPr showGuides="1">
      <p:cViewPr varScale="1">
        <p:scale>
          <a:sx n="59" d="100"/>
          <a:sy n="59" d="100"/>
        </p:scale>
        <p:origin x="16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EC0BF76-75A1-3ECD-443B-881501E4B8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7" y="2733675"/>
            <a:ext cx="10677525" cy="1390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8DB4E-1991-FD3F-E0B2-7C80FD6C3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09687"/>
            <a:ext cx="11340000" cy="54386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DD112D8-3BA8-FC7D-7698-8B6709810F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92"/>
          <a:stretch/>
        </p:blipFill>
        <p:spPr>
          <a:xfrm>
            <a:off x="5195894" y="5229200"/>
            <a:ext cx="6960136" cy="129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581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5D587-B88C-08AD-9059-2B52FCABF6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34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0E6E74-E87B-2D2C-31F0-8D19D097CC5D}"/>
              </a:ext>
            </a:extLst>
          </p:cNvPr>
          <p:cNvSpPr/>
          <p:nvPr/>
        </p:nvSpPr>
        <p:spPr bwMode="white">
          <a:xfrm>
            <a:off x="6911724" y="3540600"/>
            <a:ext cx="604774" cy="41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52A42D-51DE-A8BB-E490-13ED2B4974CC}"/>
              </a:ext>
            </a:extLst>
          </p:cNvPr>
          <p:cNvSpPr/>
          <p:nvPr/>
        </p:nvSpPr>
        <p:spPr bwMode="white">
          <a:xfrm>
            <a:off x="6865908" y="4732537"/>
            <a:ext cx="1621895" cy="46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C497E-056D-2CE5-405E-5631E54AB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698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43CA33-C894-1DFC-C8CB-4850C5AF53C7}"/>
              </a:ext>
            </a:extLst>
          </p:cNvPr>
          <p:cNvSpPr/>
          <p:nvPr/>
        </p:nvSpPr>
        <p:spPr bwMode="white">
          <a:xfrm>
            <a:off x="3225944" y="1386784"/>
            <a:ext cx="618891" cy="41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9E794C5-F080-1075-0DC9-10AB97504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92"/>
          <a:stretch/>
        </p:blipFill>
        <p:spPr>
          <a:xfrm>
            <a:off x="877719" y="2132856"/>
            <a:ext cx="10954281" cy="203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26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49A8F-A4C5-A4F6-6A1C-F7839C0C65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34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7DCD36-5513-2B02-277E-7048DDA22D3D}"/>
              </a:ext>
            </a:extLst>
          </p:cNvPr>
          <p:cNvSpPr/>
          <p:nvPr/>
        </p:nvSpPr>
        <p:spPr bwMode="white">
          <a:xfrm>
            <a:off x="1422937" y="3467249"/>
            <a:ext cx="4961095" cy="66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5AB842-0856-60E6-7796-64DCD5B51E13}"/>
              </a:ext>
            </a:extLst>
          </p:cNvPr>
          <p:cNvSpPr/>
          <p:nvPr/>
        </p:nvSpPr>
        <p:spPr bwMode="white">
          <a:xfrm>
            <a:off x="1422937" y="4677524"/>
            <a:ext cx="5321135" cy="66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0F1FC0-B29D-AA38-5F3F-0B0ACAA6048B}"/>
              </a:ext>
            </a:extLst>
          </p:cNvPr>
          <p:cNvSpPr/>
          <p:nvPr/>
        </p:nvSpPr>
        <p:spPr bwMode="white">
          <a:xfrm>
            <a:off x="1413773" y="6062006"/>
            <a:ext cx="503978" cy="44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58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24470-6781-1934-EA21-4EE5E0304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117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648ECF-EF5E-09CB-0A65-91369168BEE8}"/>
              </a:ext>
            </a:extLst>
          </p:cNvPr>
          <p:cNvSpPr/>
          <p:nvPr/>
        </p:nvSpPr>
        <p:spPr bwMode="white">
          <a:xfrm>
            <a:off x="3223446" y="3958752"/>
            <a:ext cx="646584" cy="40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63CC79-9515-7228-0533-B3F2A29D6911}"/>
              </a:ext>
            </a:extLst>
          </p:cNvPr>
          <p:cNvSpPr/>
          <p:nvPr/>
        </p:nvSpPr>
        <p:spPr bwMode="white">
          <a:xfrm>
            <a:off x="9366002" y="3940270"/>
            <a:ext cx="655821" cy="4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CB00B7-1886-E519-240D-E1F36D9FEDA1}"/>
              </a:ext>
            </a:extLst>
          </p:cNvPr>
          <p:cNvSpPr/>
          <p:nvPr/>
        </p:nvSpPr>
        <p:spPr bwMode="white">
          <a:xfrm>
            <a:off x="4257982" y="5002979"/>
            <a:ext cx="849797" cy="47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13A7D6-01DE-121A-BEF6-19D91EEE5554}"/>
              </a:ext>
            </a:extLst>
          </p:cNvPr>
          <p:cNvSpPr/>
          <p:nvPr/>
        </p:nvSpPr>
        <p:spPr bwMode="white">
          <a:xfrm>
            <a:off x="9412187" y="5049184"/>
            <a:ext cx="665058" cy="4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5DA33C-6B38-FE4F-52DA-9560864B02B9}"/>
              </a:ext>
            </a:extLst>
          </p:cNvPr>
          <p:cNvSpPr/>
          <p:nvPr/>
        </p:nvSpPr>
        <p:spPr bwMode="white">
          <a:xfrm>
            <a:off x="3232683" y="6111892"/>
            <a:ext cx="544978" cy="47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6D2CCE-6915-606B-B781-856D0625AC09}"/>
              </a:ext>
            </a:extLst>
          </p:cNvPr>
          <p:cNvSpPr/>
          <p:nvPr/>
        </p:nvSpPr>
        <p:spPr bwMode="white">
          <a:xfrm>
            <a:off x="9356765" y="6158097"/>
            <a:ext cx="646584" cy="4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78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6B607-99F7-53E2-E5B1-8DA646DAC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62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FAB3BE-286C-3AF8-8B3E-AAD08B4D077A}"/>
              </a:ext>
            </a:extLst>
          </p:cNvPr>
          <p:cNvSpPr/>
          <p:nvPr/>
        </p:nvSpPr>
        <p:spPr bwMode="white">
          <a:xfrm>
            <a:off x="7101158" y="4150338"/>
            <a:ext cx="666498" cy="4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18736E-0C0F-AF3B-CD3D-1A4701598F84}"/>
              </a:ext>
            </a:extLst>
          </p:cNvPr>
          <p:cNvSpPr/>
          <p:nvPr/>
        </p:nvSpPr>
        <p:spPr bwMode="white">
          <a:xfrm>
            <a:off x="8119949" y="4064552"/>
            <a:ext cx="561763" cy="4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E93EB0-53C3-9FBD-28C5-C50C164A71F3}"/>
              </a:ext>
            </a:extLst>
          </p:cNvPr>
          <p:cNvSpPr/>
          <p:nvPr/>
        </p:nvSpPr>
        <p:spPr bwMode="white">
          <a:xfrm>
            <a:off x="9014962" y="4159870"/>
            <a:ext cx="666498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464686-90BB-71C5-55B2-D463E302C3BE}"/>
              </a:ext>
            </a:extLst>
          </p:cNvPr>
          <p:cNvSpPr/>
          <p:nvPr/>
        </p:nvSpPr>
        <p:spPr bwMode="white">
          <a:xfrm>
            <a:off x="4473249" y="5818400"/>
            <a:ext cx="352292" cy="30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A0D646-E545-1F7F-3E5A-E0769BEDFD01}"/>
              </a:ext>
            </a:extLst>
          </p:cNvPr>
          <p:cNvSpPr/>
          <p:nvPr/>
        </p:nvSpPr>
        <p:spPr bwMode="white">
          <a:xfrm>
            <a:off x="5339697" y="5608701"/>
            <a:ext cx="552241" cy="4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D79551-04B4-0C6D-5EBF-E2EBA5910B6F}"/>
              </a:ext>
            </a:extLst>
          </p:cNvPr>
          <p:cNvSpPr/>
          <p:nvPr/>
        </p:nvSpPr>
        <p:spPr bwMode="white">
          <a:xfrm>
            <a:off x="6396574" y="5684955"/>
            <a:ext cx="342770" cy="4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2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76BF3-43D9-E444-21EE-D57E7BEAFA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018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4067E5-7592-461F-8C6C-EF80909FE393}"/>
              </a:ext>
            </a:extLst>
          </p:cNvPr>
          <p:cNvSpPr/>
          <p:nvPr/>
        </p:nvSpPr>
        <p:spPr bwMode="white">
          <a:xfrm>
            <a:off x="5660218" y="1954443"/>
            <a:ext cx="361813" cy="29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81908E-4FBA-0778-7585-5B89F0BDA247}"/>
              </a:ext>
            </a:extLst>
          </p:cNvPr>
          <p:cNvSpPr/>
          <p:nvPr/>
        </p:nvSpPr>
        <p:spPr bwMode="white">
          <a:xfrm>
            <a:off x="6564752" y="1773499"/>
            <a:ext cx="476070" cy="4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5EBD08-CBB4-F779-36FB-C9705E0E684C}"/>
              </a:ext>
            </a:extLst>
          </p:cNvPr>
          <p:cNvSpPr/>
          <p:nvPr/>
        </p:nvSpPr>
        <p:spPr bwMode="white">
          <a:xfrm>
            <a:off x="7593064" y="1811593"/>
            <a:ext cx="333249" cy="4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4D6CC9-33E3-F980-5558-D1C848729118}"/>
              </a:ext>
            </a:extLst>
          </p:cNvPr>
          <p:cNvSpPr/>
          <p:nvPr/>
        </p:nvSpPr>
        <p:spPr bwMode="white">
          <a:xfrm>
            <a:off x="6298152" y="3487709"/>
            <a:ext cx="352292" cy="30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81C958-2067-A5FB-5DA7-721D5E51C67A}"/>
              </a:ext>
            </a:extLst>
          </p:cNvPr>
          <p:cNvSpPr/>
          <p:nvPr/>
        </p:nvSpPr>
        <p:spPr bwMode="white">
          <a:xfrm>
            <a:off x="7164601" y="3278194"/>
            <a:ext cx="561763" cy="47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DE3844-4306-7914-0455-939B56A3B9E7}"/>
              </a:ext>
            </a:extLst>
          </p:cNvPr>
          <p:cNvSpPr/>
          <p:nvPr/>
        </p:nvSpPr>
        <p:spPr bwMode="white">
          <a:xfrm>
            <a:off x="8230999" y="3344858"/>
            <a:ext cx="333248" cy="4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6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706EE-AA1B-A8CC-2AFC-EF1F9B643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12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BA2C00-0EB7-8BA0-A714-896EBFFA95CE}"/>
              </a:ext>
            </a:extLst>
          </p:cNvPr>
          <p:cNvSpPr/>
          <p:nvPr/>
        </p:nvSpPr>
        <p:spPr bwMode="white">
          <a:xfrm>
            <a:off x="5196876" y="4265440"/>
            <a:ext cx="676020" cy="4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351E85-3CD2-F1BA-AA7E-B9599C2F47FE}"/>
              </a:ext>
            </a:extLst>
          </p:cNvPr>
          <p:cNvSpPr/>
          <p:nvPr/>
        </p:nvSpPr>
        <p:spPr bwMode="white">
          <a:xfrm>
            <a:off x="10148010" y="4246372"/>
            <a:ext cx="1028312" cy="48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52B763-A982-006E-DDCD-56B5FDAE79F8}"/>
              </a:ext>
            </a:extLst>
          </p:cNvPr>
          <p:cNvSpPr/>
          <p:nvPr/>
        </p:nvSpPr>
        <p:spPr bwMode="white">
          <a:xfrm>
            <a:off x="1055062" y="5371364"/>
            <a:ext cx="1171133" cy="5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32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8E6AC1-BD0F-3B42-A3C4-1279605CF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09DA6F-11DE-1892-11A7-4938725828A0}"/>
              </a:ext>
            </a:extLst>
          </p:cNvPr>
          <p:cNvSpPr/>
          <p:nvPr/>
        </p:nvSpPr>
        <p:spPr bwMode="white">
          <a:xfrm>
            <a:off x="5101662" y="1404961"/>
            <a:ext cx="628413" cy="3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A62865-DF5E-09F1-5DD2-F13954F788C9}"/>
              </a:ext>
            </a:extLst>
          </p:cNvPr>
          <p:cNvSpPr/>
          <p:nvPr/>
        </p:nvSpPr>
        <p:spPr bwMode="white">
          <a:xfrm>
            <a:off x="5511083" y="2348190"/>
            <a:ext cx="2913551" cy="53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ECC4E5-43C9-8C99-1DEC-DD13762DFA76}"/>
              </a:ext>
            </a:extLst>
          </p:cNvPr>
          <p:cNvSpPr/>
          <p:nvPr/>
        </p:nvSpPr>
        <p:spPr bwMode="white">
          <a:xfrm>
            <a:off x="7082115" y="3481970"/>
            <a:ext cx="4617885" cy="58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EADBF3-94D8-2F8A-4EE6-DE33579612C1}"/>
              </a:ext>
            </a:extLst>
          </p:cNvPr>
          <p:cNvSpPr/>
          <p:nvPr/>
        </p:nvSpPr>
        <p:spPr bwMode="white">
          <a:xfrm>
            <a:off x="1045541" y="4509120"/>
            <a:ext cx="1666083" cy="85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6204EA-66DF-6CFF-2453-5629709AD4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0" t="3331" r="47675" b="45149"/>
          <a:stretch/>
        </p:blipFill>
        <p:spPr>
          <a:xfrm>
            <a:off x="4583832" y="4509120"/>
            <a:ext cx="3941052" cy="216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89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C23706-E2C6-5A2E-51EF-2A621E98A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9855"/>
            <a:ext cx="11340000" cy="147131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990CC48-CF40-5587-FDBB-4480E8DF75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846727"/>
            <a:ext cx="11340000" cy="48226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701423-A1C4-62E8-A924-91666471D6BB}"/>
              </a:ext>
            </a:extLst>
          </p:cNvPr>
          <p:cNvSpPr/>
          <p:nvPr/>
        </p:nvSpPr>
        <p:spPr bwMode="white">
          <a:xfrm>
            <a:off x="8705295" y="4067425"/>
            <a:ext cx="609370" cy="36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4C8592-B7C8-C9AE-8262-7E130093B4F8}"/>
              </a:ext>
            </a:extLst>
          </p:cNvPr>
          <p:cNvSpPr/>
          <p:nvPr/>
        </p:nvSpPr>
        <p:spPr bwMode="white">
          <a:xfrm>
            <a:off x="4687260" y="4972860"/>
            <a:ext cx="1809068" cy="37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CAF948-A2C5-2E28-32E1-42D5C648EB1A}"/>
              </a:ext>
            </a:extLst>
          </p:cNvPr>
          <p:cNvSpPr/>
          <p:nvPr/>
        </p:nvSpPr>
        <p:spPr bwMode="white">
          <a:xfrm>
            <a:off x="8752903" y="5925950"/>
            <a:ext cx="514156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09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A84F7B-CA83-A07A-0E39-A38BEDF6D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28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22C53A-3ECF-6768-EF98-B9686A6E78EF}"/>
              </a:ext>
            </a:extLst>
          </p:cNvPr>
          <p:cNvSpPr/>
          <p:nvPr/>
        </p:nvSpPr>
        <p:spPr bwMode="white">
          <a:xfrm>
            <a:off x="4367808" y="3804229"/>
            <a:ext cx="4809018" cy="59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C1D75D-81D1-9463-6080-43331E2D2BA7}"/>
              </a:ext>
            </a:extLst>
          </p:cNvPr>
          <p:cNvSpPr/>
          <p:nvPr/>
        </p:nvSpPr>
        <p:spPr bwMode="white">
          <a:xfrm>
            <a:off x="4223792" y="5080186"/>
            <a:ext cx="4591220" cy="58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3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DF6D6-458E-E9C7-8DA4-A503D1B81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18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D0F66C-AD4E-98C5-C548-1452DEAD189D}"/>
              </a:ext>
            </a:extLst>
          </p:cNvPr>
          <p:cNvSpPr/>
          <p:nvPr/>
        </p:nvSpPr>
        <p:spPr bwMode="white">
          <a:xfrm>
            <a:off x="5206396" y="1233361"/>
            <a:ext cx="6146187" cy="6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99E072-D317-4FE4-CBAC-72DE8624264B}"/>
              </a:ext>
            </a:extLst>
          </p:cNvPr>
          <p:cNvSpPr/>
          <p:nvPr/>
        </p:nvSpPr>
        <p:spPr bwMode="white">
          <a:xfrm>
            <a:off x="492001" y="2509660"/>
            <a:ext cx="3048150" cy="6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696EB9-4563-66F4-E1CC-8D47D9E2CF9D}"/>
              </a:ext>
            </a:extLst>
          </p:cNvPr>
          <p:cNvSpPr/>
          <p:nvPr/>
        </p:nvSpPr>
        <p:spPr bwMode="white">
          <a:xfrm>
            <a:off x="5951984" y="3785959"/>
            <a:ext cx="5400599" cy="6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ABE0FF-7393-9D37-18F8-E651AC470E99}"/>
              </a:ext>
            </a:extLst>
          </p:cNvPr>
          <p:cNvSpPr/>
          <p:nvPr/>
        </p:nvSpPr>
        <p:spPr bwMode="white">
          <a:xfrm>
            <a:off x="911424" y="5062258"/>
            <a:ext cx="3485653" cy="5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77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2024-11-17T14:33:53Z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