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4"/>
  </p:handoutMasterIdLst>
  <p:sldIdLst>
    <p:sldId id="324" r:id="rId3"/>
    <p:sldId id="335" r:id="rId4"/>
    <p:sldId id="334" r:id="rId5"/>
    <p:sldId id="333" r:id="rId6"/>
    <p:sldId id="332" r:id="rId7"/>
    <p:sldId id="331" r:id="rId8"/>
    <p:sldId id="330" r:id="rId9"/>
    <p:sldId id="328" r:id="rId10"/>
    <p:sldId id="327" r:id="rId12"/>
    <p:sldId id="325" r:id="rId13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302" autoAdjust="0"/>
    <p:restoredTop sz="94660"/>
  </p:normalViewPr>
  <p:slideViewPr>
    <p:cSldViewPr showGuides="1">
      <p:cViewPr>
        <p:scale>
          <a:sx n="50" d="100"/>
          <a:sy n="50" d="100"/>
        </p:scale>
        <p:origin x="356" y="2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53" b="17519"/>
          <a:stretch>
            <a:fillRect/>
          </a:stretch>
        </p:blipFill>
        <p:spPr>
          <a:xfrm>
            <a:off x="1101482" y="2778748"/>
            <a:ext cx="10107086" cy="130050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890"/>
            <a:ext cx="11340000" cy="28896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841" y="1653416"/>
            <a:ext cx="3875214" cy="257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2254241"/>
            <a:ext cx="1332997" cy="247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4156" y="2855067"/>
            <a:ext cx="1294911" cy="27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6549" y="3436819"/>
            <a:ext cx="5198690" cy="314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36" t="12198" r="17242"/>
          <a:stretch>
            <a:fillRect/>
          </a:stretch>
        </p:blipFill>
        <p:spPr>
          <a:xfrm>
            <a:off x="3761105" y="3912235"/>
            <a:ext cx="6511290" cy="2929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024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78085" y="1712613"/>
            <a:ext cx="656977" cy="229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87153" y="1712613"/>
            <a:ext cx="618891" cy="229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72544" y="1712613"/>
            <a:ext cx="656977" cy="229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25642" y="1970738"/>
            <a:ext cx="142821" cy="286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25188" y="1980298"/>
            <a:ext cx="133299" cy="25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29622" y="1970738"/>
            <a:ext cx="133299" cy="277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900000"/>
            <a:ext cx="11340000" cy="418198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484784"/>
            <a:ext cx="8496944" cy="307183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95400" y="4556618"/>
            <a:ext cx="2006866" cy="456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3861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480259"/>
            <a:ext cx="2079451" cy="194874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2875" y="1480259"/>
            <a:ext cx="2079451" cy="194874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7065" y="1480259"/>
            <a:ext cx="2079451" cy="19487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1264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329" y="1196752"/>
            <a:ext cx="2651672" cy="18722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98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44534" y="2901315"/>
            <a:ext cx="695062" cy="314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44534" y="3520770"/>
            <a:ext cx="704584" cy="314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7884" y="4750150"/>
            <a:ext cx="4265591" cy="324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82615" y="4750435"/>
            <a:ext cx="597725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5710" y="5369560"/>
            <a:ext cx="135636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68211" y="5379134"/>
            <a:ext cx="2323224" cy="304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68575" y="5369560"/>
            <a:ext cx="281876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832406"/>
            <a:ext cx="11340000" cy="194852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2668593"/>
            <a:ext cx="11340000" cy="410427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8168" y="3717032"/>
            <a:ext cx="8496944" cy="30963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765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40201" y="1052411"/>
            <a:ext cx="656977" cy="323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53350" y="1090514"/>
            <a:ext cx="209471" cy="238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07204" y="1662058"/>
            <a:ext cx="1361561" cy="304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72644" y="1662058"/>
            <a:ext cx="1018790" cy="304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48715" y="2290756"/>
            <a:ext cx="218992" cy="24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96" t="13926" r="14441"/>
          <a:stretch>
            <a:fillRect/>
          </a:stretch>
        </p:blipFill>
        <p:spPr>
          <a:xfrm>
            <a:off x="2279576" y="3128101"/>
            <a:ext cx="7056784" cy="29093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868" y="2708920"/>
            <a:ext cx="11340000" cy="41330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3181703"/>
            <a:ext cx="8136904" cy="355966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82687"/>
            <a:ext cx="11340000" cy="20262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2024-11-19T07:56:01Z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