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3" r:id="rId4"/>
    <p:sldId id="332" r:id="rId5"/>
    <p:sldId id="331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73" autoAdjust="0"/>
    <p:restoredTop sz="94660"/>
  </p:normalViewPr>
  <p:slideViewPr>
    <p:cSldViewPr showGuides="1">
      <p:cViewPr>
        <p:scale>
          <a:sx n="50" d="100"/>
          <a:sy n="50" d="100"/>
        </p:scale>
        <p:origin x="524" y="2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3" b="21624"/>
          <a:stretch>
            <a:fillRect/>
          </a:stretch>
        </p:blipFill>
        <p:spPr>
          <a:xfrm>
            <a:off x="419687" y="2915134"/>
            <a:ext cx="11352625" cy="116193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47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48161" y="1672212"/>
            <a:ext cx="533198" cy="257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45390" y="2940167"/>
            <a:ext cx="704584" cy="324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25239" y="2940167"/>
            <a:ext cx="704584" cy="324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66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3350" y="1785730"/>
            <a:ext cx="399899" cy="247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78589" y="2442885"/>
            <a:ext cx="228513" cy="238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48211" y="3738146"/>
            <a:ext cx="371334" cy="238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340" y="612775"/>
            <a:ext cx="10684510" cy="3707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44210" y="1347470"/>
            <a:ext cx="423545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300" y="4366260"/>
            <a:ext cx="10683875" cy="2432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141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8060" y="1090464"/>
            <a:ext cx="266599" cy="247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1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83173" y="1596401"/>
            <a:ext cx="218992" cy="238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92745" y="2807949"/>
            <a:ext cx="837884" cy="257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64231" y="3408954"/>
            <a:ext cx="847405" cy="267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35113" y="3408954"/>
            <a:ext cx="847405" cy="267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29118" y="4620502"/>
            <a:ext cx="228514" cy="248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72141" y="5202427"/>
            <a:ext cx="704584" cy="305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93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73501" y="4204639"/>
            <a:ext cx="238035" cy="57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35062" y="4204639"/>
            <a:ext cx="257078" cy="247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06146" y="4252256"/>
            <a:ext cx="304685" cy="190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77229" y="4233209"/>
            <a:ext cx="342770" cy="22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00654" y="4195115"/>
            <a:ext cx="637934" cy="266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11586" y="4814140"/>
            <a:ext cx="142821" cy="209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73148" y="4814140"/>
            <a:ext cx="199949" cy="209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63274" y="4814140"/>
            <a:ext cx="199949" cy="209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43879" y="4814140"/>
            <a:ext cx="199949" cy="209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338690" y="4814140"/>
            <a:ext cx="199949" cy="209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764704"/>
            <a:ext cx="11340000" cy="458780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844824"/>
            <a:ext cx="7920880" cy="30747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3" t="55957" r="8779"/>
          <a:stretch>
            <a:fillRect/>
          </a:stretch>
        </p:blipFill>
        <p:spPr>
          <a:xfrm>
            <a:off x="2351584" y="5410324"/>
            <a:ext cx="7159164" cy="14196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01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01561" y="1081349"/>
            <a:ext cx="542720" cy="24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48564" y="1081349"/>
            <a:ext cx="161863" cy="24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29722" y="1692210"/>
            <a:ext cx="218992" cy="23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49722" y="1873560"/>
            <a:ext cx="218992" cy="23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53551" y="2064454"/>
            <a:ext cx="390377" cy="24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3249" y="3247998"/>
            <a:ext cx="10406901" cy="31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3249" y="3868404"/>
            <a:ext cx="504634" cy="286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8" t="11650"/>
          <a:stretch>
            <a:fillRect/>
          </a:stretch>
        </p:blipFill>
        <p:spPr>
          <a:xfrm>
            <a:off x="4439920" y="4004680"/>
            <a:ext cx="6387569" cy="25684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2024-11-19T07:49:34Z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