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26" autoAdjust="0"/>
    <p:restoredTop sz="94660"/>
  </p:normalViewPr>
  <p:slideViewPr>
    <p:cSldViewPr showGuides="1">
      <p:cViewPr>
        <p:scale>
          <a:sx n="50" d="100"/>
          <a:sy n="50" d="100"/>
        </p:scale>
        <p:origin x="2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5C6C8CA-4C6A-1E71-3BB0-4397538CC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693519"/>
            <a:ext cx="12192000" cy="14709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4297D-245A-78EA-B972-24FD4ADAA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F1350-47E2-9834-579D-D93C30117F52}"/>
              </a:ext>
            </a:extLst>
          </p:cNvPr>
          <p:cNvSpPr/>
          <p:nvPr/>
        </p:nvSpPr>
        <p:spPr bwMode="white">
          <a:xfrm>
            <a:off x="7148765" y="2281201"/>
            <a:ext cx="409420" cy="4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30717-E636-4021-C1A3-25EC6C61F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441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342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79EFB-DD03-00EB-563A-79FAB0184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2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7F367-AD58-B0D0-1DDA-83E1556C3988}"/>
              </a:ext>
            </a:extLst>
          </p:cNvPr>
          <p:cNvSpPr/>
          <p:nvPr/>
        </p:nvSpPr>
        <p:spPr bwMode="white">
          <a:xfrm>
            <a:off x="7672443" y="2539463"/>
            <a:ext cx="628413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E66E86-FEFE-E44A-9BD5-BD2B037FD334}"/>
              </a:ext>
            </a:extLst>
          </p:cNvPr>
          <p:cNvSpPr/>
          <p:nvPr/>
        </p:nvSpPr>
        <p:spPr bwMode="white">
          <a:xfrm>
            <a:off x="1759647" y="3861049"/>
            <a:ext cx="628413" cy="90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CBDA40-B4C9-0F21-7420-18A25E1B2FC7}"/>
              </a:ext>
            </a:extLst>
          </p:cNvPr>
          <p:cNvSpPr/>
          <p:nvPr/>
        </p:nvSpPr>
        <p:spPr bwMode="white">
          <a:xfrm>
            <a:off x="7634357" y="3888304"/>
            <a:ext cx="618891" cy="90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90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4E151-873F-DF69-C601-1616C826B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37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28C37-5A03-1F67-60A6-11DC617AECBA}"/>
              </a:ext>
            </a:extLst>
          </p:cNvPr>
          <p:cNvSpPr/>
          <p:nvPr/>
        </p:nvSpPr>
        <p:spPr bwMode="white">
          <a:xfrm>
            <a:off x="1950075" y="1234281"/>
            <a:ext cx="637934" cy="31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CAF83A-DD79-9F95-A7C5-D36A7993A85C}"/>
              </a:ext>
            </a:extLst>
          </p:cNvPr>
          <p:cNvSpPr/>
          <p:nvPr/>
        </p:nvSpPr>
        <p:spPr bwMode="white">
          <a:xfrm>
            <a:off x="6291838" y="1272484"/>
            <a:ext cx="618891" cy="31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2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93A4D-86FF-6A37-303E-D6E1EE755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4888B-9DBA-0685-AE6A-6C2C98057369}"/>
              </a:ext>
            </a:extLst>
          </p:cNvPr>
          <p:cNvSpPr/>
          <p:nvPr/>
        </p:nvSpPr>
        <p:spPr bwMode="white">
          <a:xfrm>
            <a:off x="1378790" y="1261857"/>
            <a:ext cx="618891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5F49E-CD23-884D-3005-ED5B2BD0DF3D}"/>
              </a:ext>
            </a:extLst>
          </p:cNvPr>
          <p:cNvSpPr/>
          <p:nvPr/>
        </p:nvSpPr>
        <p:spPr bwMode="white">
          <a:xfrm>
            <a:off x="4120957" y="1309469"/>
            <a:ext cx="618891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C4BDF-08F9-95A5-D21E-BA8E502FE9E5}"/>
              </a:ext>
            </a:extLst>
          </p:cNvPr>
          <p:cNvSpPr/>
          <p:nvPr/>
        </p:nvSpPr>
        <p:spPr bwMode="white">
          <a:xfrm>
            <a:off x="5634861" y="1309469"/>
            <a:ext cx="618891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BF586A-3389-7B94-A7A3-B218884787F4}"/>
              </a:ext>
            </a:extLst>
          </p:cNvPr>
          <p:cNvSpPr/>
          <p:nvPr/>
        </p:nvSpPr>
        <p:spPr bwMode="white">
          <a:xfrm>
            <a:off x="7653400" y="1309469"/>
            <a:ext cx="647455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5DF469-C4FF-2802-CA4C-B98E112D11A3}"/>
              </a:ext>
            </a:extLst>
          </p:cNvPr>
          <p:cNvSpPr/>
          <p:nvPr/>
        </p:nvSpPr>
        <p:spPr bwMode="white">
          <a:xfrm>
            <a:off x="2873652" y="2680717"/>
            <a:ext cx="628413" cy="32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A83DCE-88A5-7BF0-7BD5-0515C062E018}"/>
              </a:ext>
            </a:extLst>
          </p:cNvPr>
          <p:cNvSpPr/>
          <p:nvPr/>
        </p:nvSpPr>
        <p:spPr bwMode="white">
          <a:xfrm>
            <a:off x="4816020" y="3813901"/>
            <a:ext cx="723627" cy="37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351CD5-9AF1-917C-8C0E-0E923D4D312E}"/>
              </a:ext>
            </a:extLst>
          </p:cNvPr>
          <p:cNvSpPr/>
          <p:nvPr/>
        </p:nvSpPr>
        <p:spPr bwMode="white">
          <a:xfrm>
            <a:off x="3244987" y="4394776"/>
            <a:ext cx="704584" cy="37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7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FAE81-79CB-470B-3D4E-9EA423D62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41006"/>
            <a:ext cx="10225136" cy="43128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0C6C84-9928-27EB-C82B-E96440949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953815"/>
            <a:ext cx="10225136" cy="18595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76CA5-478B-EA4A-D0A6-994C532FEC0C}"/>
              </a:ext>
            </a:extLst>
          </p:cNvPr>
          <p:cNvSpPr/>
          <p:nvPr/>
        </p:nvSpPr>
        <p:spPr bwMode="white">
          <a:xfrm>
            <a:off x="1919536" y="5969598"/>
            <a:ext cx="2642662" cy="76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33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BB3E2-4BC3-86FD-C861-F8CA2E194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9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277F6-419C-2C51-90E8-070A284A0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433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9FA26-1F6F-9720-30E5-2C373F789C1E}"/>
              </a:ext>
            </a:extLst>
          </p:cNvPr>
          <p:cNvSpPr/>
          <p:nvPr/>
        </p:nvSpPr>
        <p:spPr bwMode="white">
          <a:xfrm>
            <a:off x="5403853" y="1418795"/>
            <a:ext cx="378289" cy="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0EF1A-562D-16F0-0A6A-E0984FED6F3E}"/>
              </a:ext>
            </a:extLst>
          </p:cNvPr>
          <p:cNvSpPr/>
          <p:nvPr/>
        </p:nvSpPr>
        <p:spPr bwMode="white">
          <a:xfrm>
            <a:off x="5508934" y="1881505"/>
            <a:ext cx="189144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7F36E-D595-1E01-49A3-C0A45B711FE1}"/>
              </a:ext>
            </a:extLst>
          </p:cNvPr>
          <p:cNvSpPr/>
          <p:nvPr/>
        </p:nvSpPr>
        <p:spPr bwMode="white">
          <a:xfrm>
            <a:off x="5410859" y="2323182"/>
            <a:ext cx="399305" cy="2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83834-15D8-E675-163B-46A9D12A13B0}"/>
              </a:ext>
            </a:extLst>
          </p:cNvPr>
          <p:cNvSpPr/>
          <p:nvPr/>
        </p:nvSpPr>
        <p:spPr bwMode="white">
          <a:xfrm>
            <a:off x="4079842" y="2919096"/>
            <a:ext cx="224171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6B2BBE-3562-F852-78D8-D5A3AA3A60BE}"/>
              </a:ext>
            </a:extLst>
          </p:cNvPr>
          <p:cNvSpPr/>
          <p:nvPr/>
        </p:nvSpPr>
        <p:spPr bwMode="white">
          <a:xfrm>
            <a:off x="5670057" y="2905075"/>
            <a:ext cx="483369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50146E-734F-2BFD-5E35-3659162701FC}"/>
              </a:ext>
            </a:extLst>
          </p:cNvPr>
          <p:cNvSpPr/>
          <p:nvPr/>
        </p:nvSpPr>
        <p:spPr bwMode="white">
          <a:xfrm>
            <a:off x="5508934" y="3550064"/>
            <a:ext cx="189144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CD14B4-F588-9AB8-431C-F09EDF70EAE9}"/>
              </a:ext>
            </a:extLst>
          </p:cNvPr>
          <p:cNvSpPr/>
          <p:nvPr/>
        </p:nvSpPr>
        <p:spPr bwMode="white">
          <a:xfrm>
            <a:off x="5319789" y="3991741"/>
            <a:ext cx="581444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6B8541-2941-95AA-CB1B-03DA6D51544A}"/>
              </a:ext>
            </a:extLst>
          </p:cNvPr>
          <p:cNvSpPr/>
          <p:nvPr/>
        </p:nvSpPr>
        <p:spPr bwMode="white">
          <a:xfrm>
            <a:off x="4107863" y="4566623"/>
            <a:ext cx="224171" cy="2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BFD960-8464-EE40-7A7E-957DDEE49DC1}"/>
              </a:ext>
            </a:extLst>
          </p:cNvPr>
          <p:cNvSpPr/>
          <p:nvPr/>
        </p:nvSpPr>
        <p:spPr bwMode="white">
          <a:xfrm>
            <a:off x="5571982" y="4552602"/>
            <a:ext cx="672513" cy="2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100188-F1A3-6EC5-AD15-337829C67162}"/>
              </a:ext>
            </a:extLst>
          </p:cNvPr>
          <p:cNvSpPr/>
          <p:nvPr/>
        </p:nvSpPr>
        <p:spPr bwMode="white">
          <a:xfrm>
            <a:off x="5494923" y="5211612"/>
            <a:ext cx="196149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64AA7D-2A34-6610-A5AD-84B10E5E3D1C}"/>
              </a:ext>
            </a:extLst>
          </p:cNvPr>
          <p:cNvSpPr/>
          <p:nvPr/>
        </p:nvSpPr>
        <p:spPr bwMode="white">
          <a:xfrm>
            <a:off x="5221714" y="5653290"/>
            <a:ext cx="763583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51C00A-6605-8220-54CF-10F98FF1B3E1}"/>
              </a:ext>
            </a:extLst>
          </p:cNvPr>
          <p:cNvSpPr/>
          <p:nvPr/>
        </p:nvSpPr>
        <p:spPr bwMode="white">
          <a:xfrm>
            <a:off x="4128879" y="6200129"/>
            <a:ext cx="224171" cy="2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AAB1E1-3BAE-4C3E-729B-0FF8A59185C6}"/>
              </a:ext>
            </a:extLst>
          </p:cNvPr>
          <p:cNvSpPr/>
          <p:nvPr/>
        </p:nvSpPr>
        <p:spPr bwMode="white">
          <a:xfrm>
            <a:off x="5480912" y="6214150"/>
            <a:ext cx="854652" cy="2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2A6C9-F2AD-76D5-BBCF-BD1B40704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EC960-9449-41CA-FE09-683F01EC6118}"/>
              </a:ext>
            </a:extLst>
          </p:cNvPr>
          <p:cNvSpPr/>
          <p:nvPr/>
        </p:nvSpPr>
        <p:spPr bwMode="white">
          <a:xfrm>
            <a:off x="5225440" y="1538155"/>
            <a:ext cx="342770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501AE-3EB4-D40E-90E9-E4F7560D8D27}"/>
              </a:ext>
            </a:extLst>
          </p:cNvPr>
          <p:cNvSpPr/>
          <p:nvPr/>
        </p:nvSpPr>
        <p:spPr bwMode="white">
          <a:xfrm>
            <a:off x="1969118" y="2564905"/>
            <a:ext cx="1534594" cy="66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772561-C3D3-1BE5-CDB3-CF1F1419114F}"/>
              </a:ext>
            </a:extLst>
          </p:cNvPr>
          <p:cNvSpPr/>
          <p:nvPr/>
        </p:nvSpPr>
        <p:spPr bwMode="white">
          <a:xfrm>
            <a:off x="1914273" y="3880273"/>
            <a:ext cx="1534593" cy="66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2839A5-37B9-0713-A620-DEFD8CD3B831}"/>
              </a:ext>
            </a:extLst>
          </p:cNvPr>
          <p:cNvSpPr/>
          <p:nvPr/>
        </p:nvSpPr>
        <p:spPr bwMode="white">
          <a:xfrm>
            <a:off x="8196120" y="4005054"/>
            <a:ext cx="656977" cy="4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92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37E10-078B-F00F-3087-CF01EF17F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5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4F40F-39CF-110A-12C1-A1B9D756D0C2}"/>
              </a:ext>
            </a:extLst>
          </p:cNvPr>
          <p:cNvSpPr/>
          <p:nvPr/>
        </p:nvSpPr>
        <p:spPr bwMode="white">
          <a:xfrm>
            <a:off x="8596020" y="2852936"/>
            <a:ext cx="1748452" cy="70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5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B2B2B-C98B-C474-D44F-BA9CDD894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4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F23105D-EC67-0252-B861-FE91D1573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401893"/>
            <a:ext cx="2808312" cy="25392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F54926-1EAD-9655-90B2-42620A7A2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366" y="2401893"/>
            <a:ext cx="2895394" cy="25392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C561B7A-4749-DA70-830F-21F36C0ED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690" y="2401893"/>
            <a:ext cx="2895394" cy="253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E0658-3DE2-7460-C9E2-279EE181E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9F421-2048-D3DE-8763-D1E8AEE98705}"/>
              </a:ext>
            </a:extLst>
          </p:cNvPr>
          <p:cNvSpPr/>
          <p:nvPr/>
        </p:nvSpPr>
        <p:spPr bwMode="white">
          <a:xfrm>
            <a:off x="5092141" y="1157678"/>
            <a:ext cx="342770" cy="41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9AE580-2C69-CE9F-9479-7327094686B1}"/>
              </a:ext>
            </a:extLst>
          </p:cNvPr>
          <p:cNvSpPr/>
          <p:nvPr/>
        </p:nvSpPr>
        <p:spPr bwMode="white">
          <a:xfrm>
            <a:off x="3178337" y="2388810"/>
            <a:ext cx="647455" cy="41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5E5F7B-84C2-FFD5-43E2-E8927E2E5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22" r="37935"/>
          <a:stretch/>
        </p:blipFill>
        <p:spPr>
          <a:xfrm>
            <a:off x="2351584" y="3266300"/>
            <a:ext cx="7038152" cy="3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AC7D1-F4E4-19B9-4E2A-0EA4D3082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451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8ED0B-A7CB-04B4-43C9-50EC743C6909}"/>
              </a:ext>
            </a:extLst>
          </p:cNvPr>
          <p:cNvSpPr/>
          <p:nvPr/>
        </p:nvSpPr>
        <p:spPr bwMode="white">
          <a:xfrm>
            <a:off x="9586246" y="910996"/>
            <a:ext cx="333249" cy="4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079D40-28A6-7ACC-ED95-08973DC56279}"/>
              </a:ext>
            </a:extLst>
          </p:cNvPr>
          <p:cNvSpPr/>
          <p:nvPr/>
        </p:nvSpPr>
        <p:spPr bwMode="white">
          <a:xfrm>
            <a:off x="1683476" y="2283985"/>
            <a:ext cx="561763" cy="1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CAA9E0-FB30-A738-AA24-1863EFFAA2EE}"/>
              </a:ext>
            </a:extLst>
          </p:cNvPr>
          <p:cNvSpPr/>
          <p:nvPr/>
        </p:nvSpPr>
        <p:spPr bwMode="white">
          <a:xfrm>
            <a:off x="9814760" y="2140965"/>
            <a:ext cx="333248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E02C09-C8D2-A8E5-DC82-203276ACCDAE}"/>
              </a:ext>
            </a:extLst>
          </p:cNvPr>
          <p:cNvSpPr/>
          <p:nvPr/>
        </p:nvSpPr>
        <p:spPr bwMode="white">
          <a:xfrm>
            <a:off x="2578488" y="3284984"/>
            <a:ext cx="1357272" cy="53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0C72F3-C993-BE34-7ADB-CF61CDC15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51" t="28522" r="6814"/>
          <a:stretch/>
        </p:blipFill>
        <p:spPr>
          <a:xfrm>
            <a:off x="4532058" y="3952666"/>
            <a:ext cx="3240360" cy="306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14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85DFF-BF77-B966-3259-BE1C5A94A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2EF1DD-B24A-3D3C-5BE7-F1320CF61E41}"/>
              </a:ext>
            </a:extLst>
          </p:cNvPr>
          <p:cNvSpPr/>
          <p:nvPr/>
        </p:nvSpPr>
        <p:spPr bwMode="white">
          <a:xfrm>
            <a:off x="2435667" y="3356818"/>
            <a:ext cx="380856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2024-11-17T10:24:03Z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