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6"/>
  </p:handoutMasterIdLst>
  <p:sldIdLst>
    <p:sldId id="324" r:id="rId3"/>
    <p:sldId id="338" r:id="rId4"/>
    <p:sldId id="336" r:id="rId5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92" autoAdjust="0"/>
    <p:restoredTop sz="94660"/>
  </p:normalViewPr>
  <p:slideViewPr>
    <p:cSldViewPr showGuides="1">
      <p:cViewPr varScale="1">
        <p:scale>
          <a:sx n="50" d="100"/>
          <a:sy n="50" d="100"/>
        </p:scale>
        <p:origin x="24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90" y="2049780"/>
            <a:ext cx="11590020" cy="2758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210370"/>
            <a:ext cx="3744416" cy="2010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14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2114550"/>
            <a:ext cx="3744416" cy="2033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45744"/>
            <a:ext cx="11340000" cy="27832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429000"/>
            <a:ext cx="11340000" cy="32952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56240" y="3573016"/>
            <a:ext cx="259228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93"/>
          <a:stretch>
            <a:fillRect/>
          </a:stretch>
        </p:blipFill>
        <p:spPr>
          <a:xfrm>
            <a:off x="360045" y="899795"/>
            <a:ext cx="9950450" cy="2345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8" t="55206" r="4256"/>
          <a:stretch>
            <a:fillRect/>
          </a:stretch>
        </p:blipFill>
        <p:spPr>
          <a:xfrm>
            <a:off x="5088255" y="1196975"/>
            <a:ext cx="7171055" cy="168783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284855"/>
            <a:ext cx="8473440" cy="31356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00000"/>
            <a:ext cx="9937104" cy="52526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7373" y="1380232"/>
            <a:ext cx="1118507" cy="71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731" y="3140968"/>
            <a:ext cx="2554924" cy="178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9011" y="3122076"/>
            <a:ext cx="2554924" cy="1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2141" y="5320470"/>
            <a:ext cx="1549881" cy="63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8" t="55206" r="4256"/>
          <a:stretch>
            <a:fillRect/>
          </a:stretch>
        </p:blipFill>
        <p:spPr>
          <a:xfrm>
            <a:off x="7837046" y="2204864"/>
            <a:ext cx="4325917" cy="1018194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046" y="3641057"/>
            <a:ext cx="5112568" cy="189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32" y="900000"/>
            <a:ext cx="9510968" cy="4209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376" y="3223058"/>
            <a:ext cx="1285390" cy="5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6895" y="3277715"/>
            <a:ext cx="2879265" cy="5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8" t="55206" r="4256"/>
          <a:stretch>
            <a:fillRect/>
          </a:stretch>
        </p:blipFill>
        <p:spPr>
          <a:xfrm>
            <a:off x="7837046" y="2204864"/>
            <a:ext cx="4325917" cy="1018194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046" y="3641057"/>
            <a:ext cx="5112568" cy="189172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79376" y="4296457"/>
            <a:ext cx="2232248" cy="5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6895" y="4296457"/>
            <a:ext cx="2879265" cy="5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76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b="46195"/>
          <a:stretch>
            <a:fillRect/>
          </a:stretch>
        </p:blipFill>
        <p:spPr>
          <a:xfrm>
            <a:off x="3863752" y="4299383"/>
            <a:ext cx="6803496" cy="22019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2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214" y="1124744"/>
            <a:ext cx="43446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00" y="2060848"/>
            <a:ext cx="44766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48292" y="3202601"/>
            <a:ext cx="10272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8292" y="4151758"/>
            <a:ext cx="47395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41655"/>
            <a:ext cx="11340000" cy="46950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4033765"/>
            <a:ext cx="6552729" cy="26058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84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886803"/>
            <a:ext cx="3240360" cy="3385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4437112"/>
            <a:ext cx="8654406" cy="71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4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3212976"/>
            <a:ext cx="3639865" cy="228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