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4" autoAdjust="0"/>
    <p:restoredTop sz="94660"/>
  </p:normalViewPr>
  <p:slideViewPr>
    <p:cSldViewPr showGuides="1">
      <p:cViewPr>
        <p:scale>
          <a:sx n="50" d="100"/>
          <a:sy n="50" d="100"/>
        </p:scale>
        <p:origin x="52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0566"/>
            <a:ext cx="11340000" cy="11568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62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