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44" autoAdjust="0"/>
    <p:restoredTop sz="94660"/>
  </p:normalViewPr>
  <p:slideViewPr>
    <p:cSldViewPr showGuides="1">
      <p:cViewPr varScale="1">
        <p:scale>
          <a:sx n="59" d="100"/>
          <a:sy n="59" d="100"/>
        </p:scale>
        <p:origin x="10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8F08E-3E40-F9E0-EC32-D5186B2C3B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8" b="19614"/>
          <a:stretch/>
        </p:blipFill>
        <p:spPr>
          <a:xfrm>
            <a:off x="1271464" y="2852936"/>
            <a:ext cx="10227290" cy="13681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0C567-A029-3381-CBCE-3BF5352538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20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ECD16B-3E94-2551-AF03-60FEF718AC26}"/>
              </a:ext>
            </a:extLst>
          </p:cNvPr>
          <p:cNvSpPr/>
          <p:nvPr/>
        </p:nvSpPr>
        <p:spPr bwMode="white">
          <a:xfrm>
            <a:off x="3921007" y="2176496"/>
            <a:ext cx="552241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E95C42-DDD1-87D4-110E-A81E03F3C72F}"/>
              </a:ext>
            </a:extLst>
          </p:cNvPr>
          <p:cNvSpPr/>
          <p:nvPr/>
        </p:nvSpPr>
        <p:spPr bwMode="white">
          <a:xfrm>
            <a:off x="9386297" y="2176496"/>
            <a:ext cx="704584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A2A3A5-3A58-C61B-05FB-CF2FA2875040}"/>
              </a:ext>
            </a:extLst>
          </p:cNvPr>
          <p:cNvSpPr/>
          <p:nvPr/>
        </p:nvSpPr>
        <p:spPr bwMode="white">
          <a:xfrm>
            <a:off x="3083123" y="2709957"/>
            <a:ext cx="342770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E40763-7BF9-C905-3798-CFB95DDE1B95}"/>
              </a:ext>
            </a:extLst>
          </p:cNvPr>
          <p:cNvSpPr/>
          <p:nvPr/>
        </p:nvSpPr>
        <p:spPr bwMode="white">
          <a:xfrm>
            <a:off x="2016725" y="4005506"/>
            <a:ext cx="334859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7EEA24-80F9-D653-8BC8-D756D5E70474}"/>
              </a:ext>
            </a:extLst>
          </p:cNvPr>
          <p:cNvSpPr/>
          <p:nvPr/>
        </p:nvSpPr>
        <p:spPr bwMode="white">
          <a:xfrm>
            <a:off x="5330176" y="4053136"/>
            <a:ext cx="257078" cy="16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60EC41-2D7E-46FC-80F0-21D378F6114C}"/>
              </a:ext>
            </a:extLst>
          </p:cNvPr>
          <p:cNvSpPr/>
          <p:nvPr/>
        </p:nvSpPr>
        <p:spPr bwMode="white">
          <a:xfrm>
            <a:off x="8719798" y="4005506"/>
            <a:ext cx="361813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325D87-0C48-E188-5653-862729CA8EE7}"/>
              </a:ext>
            </a:extLst>
          </p:cNvPr>
          <p:cNvSpPr/>
          <p:nvPr/>
        </p:nvSpPr>
        <p:spPr bwMode="white">
          <a:xfrm>
            <a:off x="3140251" y="5120059"/>
            <a:ext cx="523677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4E10DF-B96F-7B96-2962-565BB40C3800}"/>
              </a:ext>
            </a:extLst>
          </p:cNvPr>
          <p:cNvSpPr/>
          <p:nvPr/>
        </p:nvSpPr>
        <p:spPr bwMode="white">
          <a:xfrm>
            <a:off x="5920503" y="5120059"/>
            <a:ext cx="523677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C0B226-95BF-E0B3-9E45-8A6423B0EFA6}"/>
              </a:ext>
            </a:extLst>
          </p:cNvPr>
          <p:cNvSpPr/>
          <p:nvPr/>
        </p:nvSpPr>
        <p:spPr bwMode="white">
          <a:xfrm>
            <a:off x="8396070" y="5120059"/>
            <a:ext cx="818840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59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77CE9-1B04-B7C7-C698-F2F5EB0366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6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796111-AC81-21E7-7B5E-0D9AD5243750}"/>
              </a:ext>
            </a:extLst>
          </p:cNvPr>
          <p:cNvSpPr/>
          <p:nvPr/>
        </p:nvSpPr>
        <p:spPr bwMode="white">
          <a:xfrm>
            <a:off x="3540151" y="1577518"/>
            <a:ext cx="352292" cy="32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4CBC8A-F71A-3529-64A0-33047A8AA0EE}"/>
              </a:ext>
            </a:extLst>
          </p:cNvPr>
          <p:cNvSpPr/>
          <p:nvPr/>
        </p:nvSpPr>
        <p:spPr bwMode="white">
          <a:xfrm>
            <a:off x="6225188" y="1606145"/>
            <a:ext cx="533198" cy="2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A49761-F3C4-69EF-D8C1-2FBB782CBD96}"/>
              </a:ext>
            </a:extLst>
          </p:cNvPr>
          <p:cNvSpPr/>
          <p:nvPr/>
        </p:nvSpPr>
        <p:spPr bwMode="white">
          <a:xfrm>
            <a:off x="6034760" y="2684449"/>
            <a:ext cx="723627" cy="2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C6C47A-C6AC-5A5A-DEF5-6B92D39C1165}"/>
              </a:ext>
            </a:extLst>
          </p:cNvPr>
          <p:cNvSpPr/>
          <p:nvPr/>
        </p:nvSpPr>
        <p:spPr bwMode="white">
          <a:xfrm>
            <a:off x="9243476" y="3762753"/>
            <a:ext cx="371335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5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1E847-F865-783A-B95A-73C2A5B0A4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15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72F099-28FE-451B-4D56-86214D5FD7C2}"/>
              </a:ext>
            </a:extLst>
          </p:cNvPr>
          <p:cNvSpPr/>
          <p:nvPr/>
        </p:nvSpPr>
        <p:spPr bwMode="white">
          <a:xfrm>
            <a:off x="1169319" y="2168650"/>
            <a:ext cx="399899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F0DFD7-5B17-0CAE-9495-AE9987251826}"/>
              </a:ext>
            </a:extLst>
          </p:cNvPr>
          <p:cNvSpPr/>
          <p:nvPr/>
        </p:nvSpPr>
        <p:spPr bwMode="white">
          <a:xfrm>
            <a:off x="1845340" y="3246525"/>
            <a:ext cx="1075919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7C5AB5-AEA5-F687-E777-B65261708292}"/>
              </a:ext>
            </a:extLst>
          </p:cNvPr>
          <p:cNvSpPr/>
          <p:nvPr/>
        </p:nvSpPr>
        <p:spPr bwMode="white">
          <a:xfrm>
            <a:off x="1845340" y="4314862"/>
            <a:ext cx="895012" cy="25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AACBD9-EECA-6B21-B76D-A569A5BD6745}"/>
              </a:ext>
            </a:extLst>
          </p:cNvPr>
          <p:cNvSpPr/>
          <p:nvPr/>
        </p:nvSpPr>
        <p:spPr bwMode="white">
          <a:xfrm>
            <a:off x="7786700" y="4314862"/>
            <a:ext cx="914055" cy="25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3B75B5-E9BE-E9AC-C853-A69C871F86F6}"/>
              </a:ext>
            </a:extLst>
          </p:cNvPr>
          <p:cNvSpPr/>
          <p:nvPr/>
        </p:nvSpPr>
        <p:spPr bwMode="white">
          <a:xfrm>
            <a:off x="4101914" y="4849031"/>
            <a:ext cx="904534" cy="25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6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1BC27-9361-E11C-2BC7-777B2D1311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75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458289-2FB7-545C-835C-02457F30DB93}"/>
              </a:ext>
            </a:extLst>
          </p:cNvPr>
          <p:cNvSpPr/>
          <p:nvPr/>
        </p:nvSpPr>
        <p:spPr bwMode="white">
          <a:xfrm>
            <a:off x="8872141" y="1615262"/>
            <a:ext cx="542720" cy="2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87CCFB-A150-7078-46EB-078789A62AD4}"/>
              </a:ext>
            </a:extLst>
          </p:cNvPr>
          <p:cNvSpPr/>
          <p:nvPr/>
        </p:nvSpPr>
        <p:spPr bwMode="white">
          <a:xfrm>
            <a:off x="1321662" y="3236522"/>
            <a:ext cx="561763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9C22DC-5EBB-1EFE-D59B-8EAF28CEB845}"/>
              </a:ext>
            </a:extLst>
          </p:cNvPr>
          <p:cNvSpPr/>
          <p:nvPr/>
        </p:nvSpPr>
        <p:spPr bwMode="white">
          <a:xfrm>
            <a:off x="5730075" y="4304647"/>
            <a:ext cx="238035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98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7CEDC-119D-C390-5BA7-810F75CE9D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10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F40F4C-F850-763C-B04A-A05AE31D72CE}"/>
              </a:ext>
            </a:extLst>
          </p:cNvPr>
          <p:cNvSpPr/>
          <p:nvPr/>
        </p:nvSpPr>
        <p:spPr bwMode="white">
          <a:xfrm>
            <a:off x="2588010" y="2062846"/>
            <a:ext cx="238035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AC8102-5EAB-B0E2-FA3A-20CFB452DD10}"/>
              </a:ext>
            </a:extLst>
          </p:cNvPr>
          <p:cNvSpPr/>
          <p:nvPr/>
        </p:nvSpPr>
        <p:spPr bwMode="white">
          <a:xfrm>
            <a:off x="5682468" y="3683205"/>
            <a:ext cx="266599" cy="22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82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49A1E3-8939-8D48-A841-461C5D5DF2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23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6B5A3E-3B19-22FE-A46C-57A55237423E}"/>
              </a:ext>
            </a:extLst>
          </p:cNvPr>
          <p:cNvSpPr/>
          <p:nvPr/>
        </p:nvSpPr>
        <p:spPr bwMode="white">
          <a:xfrm>
            <a:off x="1512090" y="2730146"/>
            <a:ext cx="266599" cy="22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40DEE6-D36D-3E73-747A-0F65B6CC3D01}"/>
              </a:ext>
            </a:extLst>
          </p:cNvPr>
          <p:cNvSpPr/>
          <p:nvPr/>
        </p:nvSpPr>
        <p:spPr bwMode="white">
          <a:xfrm>
            <a:off x="10233702" y="3788199"/>
            <a:ext cx="238035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15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D03737-BACF-0CCE-BFF3-52ACC1F1E3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66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C63186-7920-5BAA-18D9-BDEBE418F10B}"/>
              </a:ext>
            </a:extLst>
          </p:cNvPr>
          <p:cNvSpPr/>
          <p:nvPr/>
        </p:nvSpPr>
        <p:spPr bwMode="white">
          <a:xfrm>
            <a:off x="1169319" y="3171007"/>
            <a:ext cx="5712846" cy="31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3870BE-42F5-3FCF-0C6C-75B992701000}"/>
              </a:ext>
            </a:extLst>
          </p:cNvPr>
          <p:cNvSpPr/>
          <p:nvPr/>
        </p:nvSpPr>
        <p:spPr bwMode="white">
          <a:xfrm>
            <a:off x="1188362" y="3733988"/>
            <a:ext cx="3046851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BA29E2-696C-97FB-4259-D597C8CC1EDA}"/>
              </a:ext>
            </a:extLst>
          </p:cNvPr>
          <p:cNvSpPr/>
          <p:nvPr/>
        </p:nvSpPr>
        <p:spPr bwMode="white">
          <a:xfrm>
            <a:off x="3340201" y="4268343"/>
            <a:ext cx="914055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ED1C70-731B-2EC2-ABF3-EDF353D74755}"/>
              </a:ext>
            </a:extLst>
          </p:cNvPr>
          <p:cNvSpPr/>
          <p:nvPr/>
        </p:nvSpPr>
        <p:spPr bwMode="white">
          <a:xfrm>
            <a:off x="1169319" y="4774072"/>
            <a:ext cx="5531939" cy="32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34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DDAED-E770-A00E-06AF-A43689661E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65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C35C14-0288-A4BA-AE19-D7DAC6A188D0}"/>
              </a:ext>
            </a:extLst>
          </p:cNvPr>
          <p:cNvSpPr/>
          <p:nvPr/>
        </p:nvSpPr>
        <p:spPr bwMode="white">
          <a:xfrm>
            <a:off x="1036020" y="2122241"/>
            <a:ext cx="4341763" cy="26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FA2A64-5FDC-2F73-37B1-1A0D9CCA0441}"/>
              </a:ext>
            </a:extLst>
          </p:cNvPr>
          <p:cNvSpPr/>
          <p:nvPr/>
        </p:nvSpPr>
        <p:spPr bwMode="white">
          <a:xfrm>
            <a:off x="731335" y="2666520"/>
            <a:ext cx="1666246" cy="2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3ED6F1-7FF2-5717-CFD5-299462D969EF}"/>
              </a:ext>
            </a:extLst>
          </p:cNvPr>
          <p:cNvSpPr/>
          <p:nvPr/>
        </p:nvSpPr>
        <p:spPr bwMode="white">
          <a:xfrm>
            <a:off x="731335" y="3182153"/>
            <a:ext cx="2132795" cy="296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3B6A2F-0B08-9544-C556-A7036C8B9C14}"/>
              </a:ext>
            </a:extLst>
          </p:cNvPr>
          <p:cNvSpPr/>
          <p:nvPr/>
        </p:nvSpPr>
        <p:spPr bwMode="white">
          <a:xfrm>
            <a:off x="693249" y="3716884"/>
            <a:ext cx="5360554" cy="31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77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2024-11-16T15:23:32Z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