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0" autoAdjust="0"/>
    <p:restoredTop sz="94660"/>
  </p:normalViewPr>
  <p:slideViewPr>
    <p:cSldViewPr showGuides="1">
      <p:cViewPr>
        <p:scale>
          <a:sx n="125" d="100"/>
          <a:sy n="125" d="100"/>
        </p:scale>
        <p:origin x="-2484" y="-17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04BE8-67C8-C752-47F1-18AA955E6A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 b="5123"/>
          <a:stretch/>
        </p:blipFill>
        <p:spPr>
          <a:xfrm>
            <a:off x="1271464" y="2780928"/>
            <a:ext cx="9928732" cy="15208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01010-2325-B00D-2983-62B8478A0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8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5D7BF-6355-99CC-03CF-E2687E70FF32}"/>
              </a:ext>
            </a:extLst>
          </p:cNvPr>
          <p:cNvSpPr/>
          <p:nvPr/>
        </p:nvSpPr>
        <p:spPr bwMode="white">
          <a:xfrm>
            <a:off x="6853602" y="1691770"/>
            <a:ext cx="218992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83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5BBD6-143F-6CAB-A138-B4ED55DB49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373BE-0EB9-1D18-CCAF-A7E7F1AB729C}"/>
              </a:ext>
            </a:extLst>
          </p:cNvPr>
          <p:cNvSpPr/>
          <p:nvPr/>
        </p:nvSpPr>
        <p:spPr bwMode="white">
          <a:xfrm>
            <a:off x="4130478" y="3758759"/>
            <a:ext cx="342770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D4D38-ED0E-6E04-4070-9576F954FD15}"/>
              </a:ext>
            </a:extLst>
          </p:cNvPr>
          <p:cNvSpPr/>
          <p:nvPr/>
        </p:nvSpPr>
        <p:spPr bwMode="white">
          <a:xfrm>
            <a:off x="6529874" y="3758759"/>
            <a:ext cx="342770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0B585-300A-AB13-4A71-FFFCB483DA93}"/>
              </a:ext>
            </a:extLst>
          </p:cNvPr>
          <p:cNvSpPr/>
          <p:nvPr/>
        </p:nvSpPr>
        <p:spPr bwMode="white">
          <a:xfrm>
            <a:off x="8919748" y="3758759"/>
            <a:ext cx="342770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AB525B-43D7-4797-B26B-4C5C94104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456"/>
            <a:ext cx="11340000" cy="122610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B0368A-1D50-482B-E453-0E2C938F7422}"/>
              </a:ext>
            </a:extLst>
          </p:cNvPr>
          <p:cNvSpPr/>
          <p:nvPr/>
        </p:nvSpPr>
        <p:spPr bwMode="white">
          <a:xfrm>
            <a:off x="2873652" y="4954085"/>
            <a:ext cx="371335" cy="23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80D51-F066-D06C-D01C-EB61ABBF6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3861C-CDB3-ED1D-D8E1-4CB735B0A9E1}"/>
              </a:ext>
            </a:extLst>
          </p:cNvPr>
          <p:cNvSpPr/>
          <p:nvPr/>
        </p:nvSpPr>
        <p:spPr bwMode="white">
          <a:xfrm>
            <a:off x="845591" y="3551080"/>
            <a:ext cx="9282857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A5D11-6412-DADF-0EAF-908F6D7F1338}"/>
              </a:ext>
            </a:extLst>
          </p:cNvPr>
          <p:cNvSpPr/>
          <p:nvPr/>
        </p:nvSpPr>
        <p:spPr bwMode="white">
          <a:xfrm>
            <a:off x="826549" y="4294909"/>
            <a:ext cx="6407909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98DDE-CE1F-96FF-74F1-BD484D8C57A2}"/>
              </a:ext>
            </a:extLst>
          </p:cNvPr>
          <p:cNvSpPr/>
          <p:nvPr/>
        </p:nvSpPr>
        <p:spPr bwMode="white">
          <a:xfrm>
            <a:off x="7405843" y="4285373"/>
            <a:ext cx="4122770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531936-9CE1-7F65-18F6-FEA5C52BC8C3}"/>
              </a:ext>
            </a:extLst>
          </p:cNvPr>
          <p:cNvSpPr/>
          <p:nvPr/>
        </p:nvSpPr>
        <p:spPr bwMode="white">
          <a:xfrm>
            <a:off x="864634" y="4895694"/>
            <a:ext cx="1485340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ACB760-2474-5673-4E45-428EDC352975}"/>
              </a:ext>
            </a:extLst>
          </p:cNvPr>
          <p:cNvSpPr/>
          <p:nvPr/>
        </p:nvSpPr>
        <p:spPr bwMode="white">
          <a:xfrm>
            <a:off x="10128448" y="3551080"/>
            <a:ext cx="1432375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05BA3-CA66-9B05-29D5-6DEDF5EC86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6ECD6-D850-A0D1-69E4-E0E76A1307B9}"/>
              </a:ext>
            </a:extLst>
          </p:cNvPr>
          <p:cNvSpPr/>
          <p:nvPr/>
        </p:nvSpPr>
        <p:spPr bwMode="white">
          <a:xfrm>
            <a:off x="1169319" y="2903681"/>
            <a:ext cx="2723123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A14899-1F7D-8BFC-9287-42AC9E35EB02}"/>
              </a:ext>
            </a:extLst>
          </p:cNvPr>
          <p:cNvSpPr/>
          <p:nvPr/>
        </p:nvSpPr>
        <p:spPr bwMode="white">
          <a:xfrm>
            <a:off x="883677" y="3504785"/>
            <a:ext cx="1999496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1C231-822B-EFE4-4A36-DFC45C7BDDE9}"/>
              </a:ext>
            </a:extLst>
          </p:cNvPr>
          <p:cNvSpPr/>
          <p:nvPr/>
        </p:nvSpPr>
        <p:spPr bwMode="white">
          <a:xfrm>
            <a:off x="883677" y="4105889"/>
            <a:ext cx="1294911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E28B5-F8D9-6206-1F34-1D9180823A15}"/>
              </a:ext>
            </a:extLst>
          </p:cNvPr>
          <p:cNvSpPr/>
          <p:nvPr/>
        </p:nvSpPr>
        <p:spPr bwMode="white">
          <a:xfrm>
            <a:off x="836070" y="4687911"/>
            <a:ext cx="10225994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2024-11-16T14:41:20Z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