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7"/>
  </p:handoutMasterIdLst>
  <p:sldIdLst>
    <p:sldId id="302" r:id="rId3"/>
    <p:sldId id="324" r:id="rId4"/>
    <p:sldId id="337" r:id="rId6"/>
    <p:sldId id="336" r:id="rId7"/>
    <p:sldId id="335" r:id="rId8"/>
    <p:sldId id="334" r:id="rId9"/>
    <p:sldId id="332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540" autoAdjust="0"/>
    <p:restoredTop sz="94660"/>
  </p:normalViewPr>
  <p:slideViewPr>
    <p:cSldViewPr showGuides="1">
      <p:cViewPr>
        <p:scale>
          <a:sx n="125" d="100"/>
          <a:sy n="125" d="100"/>
        </p:scale>
        <p:origin x="-3664" y="-6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1662" y="2795587"/>
            <a:ext cx="8448675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5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25" y="3731104"/>
            <a:ext cx="980705" cy="4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4685" y="3731104"/>
            <a:ext cx="971183" cy="4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5289" y="5008438"/>
            <a:ext cx="656977" cy="4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4685" y="5008438"/>
            <a:ext cx="971183" cy="4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4191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19" y="1606418"/>
            <a:ext cx="971183" cy="4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9815" y="1606418"/>
            <a:ext cx="1285390" cy="4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0419" y="2892580"/>
            <a:ext cx="971183" cy="42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1679" y="2892580"/>
            <a:ext cx="971183" cy="4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5306" y="4007253"/>
            <a:ext cx="3799042" cy="5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0" y="692785"/>
            <a:ext cx="9763125" cy="4944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5805170"/>
            <a:ext cx="97663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5" y="1197063"/>
            <a:ext cx="11340000" cy="43879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7485" y="2462690"/>
            <a:ext cx="453650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485" y="3627793"/>
            <a:ext cx="453650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7485" y="4606388"/>
            <a:ext cx="65280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548680"/>
            <a:ext cx="9552424" cy="28675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91" y="3068960"/>
            <a:ext cx="11340000" cy="38126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18142" y="3440696"/>
            <a:ext cx="618890" cy="92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8141" y="4490162"/>
            <a:ext cx="618890" cy="933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9577" y="5529117"/>
            <a:ext cx="903362" cy="933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00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20604" y="890460"/>
            <a:ext cx="646736" cy="96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7928" y="1938343"/>
            <a:ext cx="719412" cy="94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39396" y="2976686"/>
            <a:ext cx="866448" cy="94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363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4305" y="3458235"/>
            <a:ext cx="204854" cy="28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6632" y="3458235"/>
            <a:ext cx="242790" cy="29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6836" y="3465826"/>
            <a:ext cx="204854" cy="28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14305" y="4331223"/>
            <a:ext cx="204854" cy="28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1806" y="4331223"/>
            <a:ext cx="204854" cy="28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4075" y="4331223"/>
            <a:ext cx="242790" cy="28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99130" y="5204212"/>
            <a:ext cx="242790" cy="28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71806" y="5204212"/>
            <a:ext cx="204854" cy="28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4075" y="5204212"/>
            <a:ext cx="242790" cy="28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99130" y="6069609"/>
            <a:ext cx="242790" cy="29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56632" y="6069609"/>
            <a:ext cx="242790" cy="29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4075" y="6077200"/>
            <a:ext cx="250378" cy="28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7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92292" y="2389296"/>
            <a:ext cx="590327" cy="50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433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776" y="2259582"/>
            <a:ext cx="9276448" cy="46114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5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634768"/>
            <a:ext cx="1742418" cy="129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4256" y="2720553"/>
            <a:ext cx="1742418" cy="129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6599" y="2968378"/>
            <a:ext cx="542720" cy="48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268470"/>
            <a:ext cx="5167630" cy="2569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35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4330" y="5882619"/>
            <a:ext cx="1589752" cy="45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8496" y="5733257"/>
            <a:ext cx="2005656" cy="60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5545" y="5882619"/>
            <a:ext cx="1269920" cy="45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6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8413" y="4876066"/>
            <a:ext cx="1114005" cy="39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095" y="4876066"/>
            <a:ext cx="1114005" cy="39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778" y="4876066"/>
            <a:ext cx="1220574" cy="39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80376" y="4799132"/>
            <a:ext cx="1440160" cy="71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2024-11-19T08:45:21Z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