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6"/>
  </p:handoutMasterIdLst>
  <p:sldIdLst>
    <p:sldId id="324" r:id="rId3"/>
    <p:sldId id="339" r:id="rId4"/>
    <p:sldId id="340" r:id="rId5"/>
    <p:sldId id="337" r:id="rId6"/>
    <p:sldId id="336" r:id="rId7"/>
    <p:sldId id="334" r:id="rId8"/>
    <p:sldId id="333" r:id="rId10"/>
    <p:sldId id="332" r:id="rId11"/>
    <p:sldId id="330" r:id="rId12"/>
    <p:sldId id="328" r:id="rId13"/>
    <p:sldId id="327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3" autoAdjust="0"/>
    <p:restoredTop sz="94660"/>
  </p:normalViewPr>
  <p:slideViewPr>
    <p:cSldViewPr showGuides="1">
      <p:cViewPr>
        <p:scale>
          <a:sx n="50" d="100"/>
          <a:sy n="50" d="100"/>
        </p:scale>
        <p:origin x="148" y="224"/>
      </p:cViewPr>
      <p:guideLst>
        <p:guide orient="horz" pos="2157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862" y="2881312"/>
            <a:ext cx="90582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1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1205689"/>
            <a:ext cx="971183" cy="42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9" t="14727" b="11649"/>
          <a:stretch>
            <a:fillRect/>
          </a:stretch>
        </p:blipFill>
        <p:spPr>
          <a:xfrm>
            <a:off x="3072130" y="2204720"/>
            <a:ext cx="8014335" cy="432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4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424" y="3424047"/>
            <a:ext cx="9073008" cy="5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5663952" y="5506126"/>
            <a:ext cx="4536504" cy="135187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984432" y="3424047"/>
            <a:ext cx="1296144" cy="5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424" y="4465086"/>
            <a:ext cx="10369152" cy="5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424" y="5689547"/>
            <a:ext cx="3600400" cy="5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17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6116" y="2353116"/>
            <a:ext cx="369832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58960"/>
            <a:ext cx="9073008" cy="320454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39" y="3666950"/>
            <a:ext cx="5544616" cy="31573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54"/>
          <a:stretch>
            <a:fillRect/>
          </a:stretch>
        </p:blipFill>
        <p:spPr>
          <a:xfrm>
            <a:off x="360000" y="900000"/>
            <a:ext cx="11340000" cy="1160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1319745"/>
            <a:ext cx="342770" cy="41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016450"/>
            <a:ext cx="8093091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3"/>
          <a:stretch>
            <a:fillRect/>
          </a:stretch>
        </p:blipFill>
        <p:spPr>
          <a:xfrm>
            <a:off x="426000" y="930751"/>
            <a:ext cx="11340000" cy="24485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57544" y="1099306"/>
            <a:ext cx="1500999" cy="54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8947" y="2320384"/>
            <a:ext cx="1500999" cy="54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271" y="3052589"/>
            <a:ext cx="6310476" cy="3593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6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415480" y="4376655"/>
            <a:ext cx="9768448" cy="24521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9899" cy="586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1435"/>
          <a:stretch>
            <a:fillRect/>
          </a:stretch>
        </p:blipFill>
        <p:spPr>
          <a:xfrm>
            <a:off x="1062854" y="1911555"/>
            <a:ext cx="6473306" cy="4231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164" y="2561028"/>
            <a:ext cx="398526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164" y="2930951"/>
            <a:ext cx="398526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164" y="3308128"/>
            <a:ext cx="398526" cy="25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164" y="3678051"/>
            <a:ext cx="398526" cy="25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164" y="4047975"/>
            <a:ext cx="398526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115" y="4417898"/>
            <a:ext cx="217377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115" y="4795075"/>
            <a:ext cx="217377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115" y="5164998"/>
            <a:ext cx="217377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115" y="5534922"/>
            <a:ext cx="217377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7536160" y="3316409"/>
            <a:ext cx="4545386" cy="114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341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829232"/>
            <a:ext cx="342770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048902"/>
            <a:ext cx="628413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259" y="3259043"/>
            <a:ext cx="342770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/>
          <a:stretch>
            <a:fillRect/>
          </a:stretch>
        </p:blipFill>
        <p:spPr>
          <a:xfrm>
            <a:off x="3215415" y="3931020"/>
            <a:ext cx="5130742" cy="292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241408" cy="37858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631504" y="4425311"/>
            <a:ext cx="8496944" cy="25320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8638193" cy="586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213584"/>
            <a:ext cx="6048672" cy="2931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8922" y="2644386"/>
            <a:ext cx="703530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175" y="3101350"/>
            <a:ext cx="689024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175" y="3565568"/>
            <a:ext cx="689024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1014" y="4022532"/>
            <a:ext cx="471437" cy="31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1014" y="4486749"/>
            <a:ext cx="471437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196" y="5995456"/>
            <a:ext cx="2436971" cy="38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5551760" y="5561375"/>
            <a:ext cx="4536504" cy="1351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