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5"/>
  </p:handoutMasterIdLst>
  <p:sldIdLst>
    <p:sldId id="339" r:id="rId3"/>
    <p:sldId id="338" r:id="rId4"/>
    <p:sldId id="340" r:id="rId5"/>
    <p:sldId id="335" r:id="rId6"/>
    <p:sldId id="334" r:id="rId7"/>
    <p:sldId id="332" r:id="rId8"/>
    <p:sldId id="331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42A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57" autoAdjust="0"/>
    <p:restoredTop sz="94660"/>
  </p:normalViewPr>
  <p:slideViewPr>
    <p:cSldViewPr showGuides="1">
      <p:cViewPr varScale="1">
        <p:scale>
          <a:sx n="53" d="100"/>
          <a:sy n="53" d="100"/>
        </p:scale>
        <p:origin x="84" y="1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15" y="2205355"/>
            <a:ext cx="11557635" cy="27425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306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883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311793"/>
            <a:ext cx="9721360" cy="39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361098"/>
            <a:ext cx="1380604" cy="40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77702" y="1052736"/>
            <a:ext cx="7594762" cy="60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1484630"/>
            <a:ext cx="11457305" cy="33331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8"/>
          <a:stretch>
            <a:fillRect/>
          </a:stretch>
        </p:blipFill>
        <p:spPr>
          <a:xfrm>
            <a:off x="1343472" y="1052736"/>
            <a:ext cx="6480720" cy="274894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943" y="3841262"/>
            <a:ext cx="7512361" cy="21891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05960" y="4005901"/>
            <a:ext cx="461010" cy="42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39369" y="4025763"/>
            <a:ext cx="630760" cy="42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5160" y="4569708"/>
            <a:ext cx="462528" cy="42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7968" y="4558988"/>
            <a:ext cx="1008112" cy="42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9616" y="5373216"/>
            <a:ext cx="793699" cy="42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07968" y="5373216"/>
            <a:ext cx="1145866" cy="43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7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6246" y="2778971"/>
            <a:ext cx="342770" cy="41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390" y="3122336"/>
            <a:ext cx="1211090" cy="44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2468" y="3494315"/>
            <a:ext cx="637934" cy="41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63859"/>
            <a:ext cx="11340000" cy="5313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2230252"/>
            <a:ext cx="295163" cy="41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4054" y="2573052"/>
            <a:ext cx="1438409" cy="45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8639" y="2944420"/>
            <a:ext cx="952141" cy="42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34760" y="4268012"/>
            <a:ext cx="342770" cy="40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49118" y="4972658"/>
            <a:ext cx="952141" cy="42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59" y="5826261"/>
            <a:ext cx="11340000" cy="120313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573727" y="6227307"/>
            <a:ext cx="1529236" cy="44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5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4987" y="2681147"/>
            <a:ext cx="656977" cy="4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49823" y="3395511"/>
            <a:ext cx="1266347" cy="4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504" y="4437112"/>
            <a:ext cx="1951492" cy="77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1032" y="5976746"/>
            <a:ext cx="990226" cy="4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01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3418627"/>
            <a:ext cx="8568952" cy="339475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279576" y="4294750"/>
            <a:ext cx="5616624" cy="1510514"/>
          </a:xfrm>
          <a:prstGeom prst="line">
            <a:avLst/>
          </a:prstGeom>
          <a:ln w="19050">
            <a:solidFill>
              <a:srgbClr val="F14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279576" y="4294750"/>
            <a:ext cx="3077573" cy="1510514"/>
          </a:xfrm>
          <a:prstGeom prst="line">
            <a:avLst/>
          </a:prstGeom>
          <a:ln w="19050">
            <a:solidFill>
              <a:srgbClr val="F14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159896" y="4294750"/>
            <a:ext cx="3213743" cy="1510514"/>
          </a:xfrm>
          <a:prstGeom prst="line">
            <a:avLst/>
          </a:prstGeom>
          <a:ln w="19050">
            <a:solidFill>
              <a:srgbClr val="F14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0961"/>
            <a:ext cx="9649072" cy="404443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199456" y="2348880"/>
            <a:ext cx="3600400" cy="1728192"/>
          </a:xfrm>
          <a:prstGeom prst="line">
            <a:avLst/>
          </a:prstGeom>
          <a:ln w="19050">
            <a:solidFill>
              <a:srgbClr val="F14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343472" y="2348880"/>
            <a:ext cx="7272808" cy="1728192"/>
          </a:xfrm>
          <a:prstGeom prst="line">
            <a:avLst/>
          </a:prstGeom>
          <a:ln w="19050">
            <a:solidFill>
              <a:srgbClr val="F14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4655840" y="2348880"/>
            <a:ext cx="3744416" cy="1656184"/>
          </a:xfrm>
          <a:prstGeom prst="line">
            <a:avLst/>
          </a:prstGeom>
          <a:ln w="19050">
            <a:solidFill>
              <a:srgbClr val="F14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76672"/>
            <a:ext cx="11340000" cy="13930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702212"/>
            <a:ext cx="11340000" cy="5327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8860" y="2131055"/>
            <a:ext cx="942619" cy="4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5686" y="2131055"/>
            <a:ext cx="1294911" cy="4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0119" y="6152653"/>
            <a:ext cx="295163" cy="4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0044" y="6152653"/>
            <a:ext cx="971183" cy="4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0674" y="6152653"/>
            <a:ext cx="342770" cy="4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35434" y="6152653"/>
            <a:ext cx="1304433" cy="4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2024-11-19T08:11:00Z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