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7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689" autoAdjust="0"/>
    <p:restoredTop sz="94660"/>
  </p:normalViewPr>
  <p:slideViewPr>
    <p:cSldViewPr showGuides="1">
      <p:cViewPr varScale="1">
        <p:scale>
          <a:sx n="55" d="100"/>
          <a:sy n="55" d="100"/>
        </p:scale>
        <p:origin x="64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840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0BBFA0-9218-C6A6-E785-5E0183B6B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843322"/>
            <a:ext cx="11340000" cy="11713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08E65-6E18-12D2-7B6C-C4C2828C38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48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8B8E5A-8F79-B6A0-6793-5EBE92F6BDED}"/>
              </a:ext>
            </a:extLst>
          </p:cNvPr>
          <p:cNvSpPr/>
          <p:nvPr/>
        </p:nvSpPr>
        <p:spPr bwMode="white">
          <a:xfrm>
            <a:off x="5558690" y="1699808"/>
            <a:ext cx="666498" cy="29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2F0B8F-D21E-40C3-B73B-77C5729D0630}"/>
              </a:ext>
            </a:extLst>
          </p:cNvPr>
          <p:cNvSpPr/>
          <p:nvPr/>
        </p:nvSpPr>
        <p:spPr bwMode="white">
          <a:xfrm>
            <a:off x="3759143" y="2356794"/>
            <a:ext cx="504634" cy="21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CB0F47-53B6-F1A0-80B6-2BF078E62F4A}"/>
              </a:ext>
            </a:extLst>
          </p:cNvPr>
          <p:cNvSpPr/>
          <p:nvPr/>
        </p:nvSpPr>
        <p:spPr bwMode="white">
          <a:xfrm>
            <a:off x="10481259" y="2975694"/>
            <a:ext cx="361812" cy="21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ABD6E9-745B-949E-E75C-1A870A5E8569}"/>
              </a:ext>
            </a:extLst>
          </p:cNvPr>
          <p:cNvSpPr/>
          <p:nvPr/>
        </p:nvSpPr>
        <p:spPr bwMode="white">
          <a:xfrm>
            <a:off x="2883173" y="3546985"/>
            <a:ext cx="1218740" cy="3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B445D1-9B72-722D-2153-D7EA10A6A7B0}"/>
              </a:ext>
            </a:extLst>
          </p:cNvPr>
          <p:cNvSpPr/>
          <p:nvPr/>
        </p:nvSpPr>
        <p:spPr bwMode="white">
          <a:xfrm>
            <a:off x="8643627" y="4213493"/>
            <a:ext cx="361812" cy="21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6609D8-8D79-8AAE-88D1-E5B2314CB8B3}"/>
              </a:ext>
            </a:extLst>
          </p:cNvPr>
          <p:cNvSpPr/>
          <p:nvPr/>
        </p:nvSpPr>
        <p:spPr bwMode="white">
          <a:xfrm>
            <a:off x="10300352" y="4213493"/>
            <a:ext cx="361813" cy="21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0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3750EB-9973-D5C2-799A-BF76DEBFD0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5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37353E-F212-2231-F745-3714DDCA8067}"/>
              </a:ext>
            </a:extLst>
          </p:cNvPr>
          <p:cNvSpPr/>
          <p:nvPr/>
        </p:nvSpPr>
        <p:spPr bwMode="white">
          <a:xfrm>
            <a:off x="1121712" y="1757647"/>
            <a:ext cx="352292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FAF50D-51EF-E8ED-C865-C085A3AB861B}"/>
              </a:ext>
            </a:extLst>
          </p:cNvPr>
          <p:cNvSpPr/>
          <p:nvPr/>
        </p:nvSpPr>
        <p:spPr bwMode="white">
          <a:xfrm>
            <a:off x="4063828" y="1757647"/>
            <a:ext cx="361813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4CAEB7-69C6-9BB0-FD17-764C7520417D}"/>
              </a:ext>
            </a:extLst>
          </p:cNvPr>
          <p:cNvSpPr/>
          <p:nvPr/>
        </p:nvSpPr>
        <p:spPr bwMode="white">
          <a:xfrm>
            <a:off x="2997430" y="3997058"/>
            <a:ext cx="1266347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C50554-9A2B-9F6D-575C-38A5917ADB87}"/>
              </a:ext>
            </a:extLst>
          </p:cNvPr>
          <p:cNvSpPr/>
          <p:nvPr/>
        </p:nvSpPr>
        <p:spPr bwMode="white">
          <a:xfrm>
            <a:off x="8119949" y="4025647"/>
            <a:ext cx="342770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0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27B39-D628-6E8A-CEF2-E4EEA87E19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48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F3318A-BC8C-7F75-BD6C-E19F76405B37}"/>
              </a:ext>
            </a:extLst>
          </p:cNvPr>
          <p:cNvSpPr/>
          <p:nvPr/>
        </p:nvSpPr>
        <p:spPr bwMode="white">
          <a:xfrm>
            <a:off x="4025743" y="1796400"/>
            <a:ext cx="247556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552E27-5C75-BD10-397D-9AF97D2478B3}"/>
              </a:ext>
            </a:extLst>
          </p:cNvPr>
          <p:cNvSpPr/>
          <p:nvPr/>
        </p:nvSpPr>
        <p:spPr bwMode="white">
          <a:xfrm>
            <a:off x="5891939" y="3026567"/>
            <a:ext cx="238035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61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A38DA4-AA39-559D-5075-E6947D64FB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92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99A8B8-136C-E760-D2CD-33108F390919}"/>
              </a:ext>
            </a:extLst>
          </p:cNvPr>
          <p:cNvSpPr/>
          <p:nvPr/>
        </p:nvSpPr>
        <p:spPr bwMode="white">
          <a:xfrm>
            <a:off x="2273803" y="2348975"/>
            <a:ext cx="238035" cy="2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17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07CFC-0D5B-9262-4F2F-4703A5CC4E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417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C172BC5-7449-6131-E62C-D1EBCE654F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2022" y="1412777"/>
            <a:ext cx="7826386" cy="1584176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1475458A-5F71-4714-04EB-2D60D4B94F15}"/>
              </a:ext>
            </a:extLst>
          </p:cNvPr>
          <p:cNvSpPr/>
          <p:nvPr/>
        </p:nvSpPr>
        <p:spPr>
          <a:xfrm>
            <a:off x="1847528" y="2996953"/>
            <a:ext cx="1512168" cy="43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A8CCECB-8D2A-7A62-1B8B-C628463FE6D7}"/>
              </a:ext>
            </a:extLst>
          </p:cNvPr>
          <p:cNvSpPr/>
          <p:nvPr/>
        </p:nvSpPr>
        <p:spPr>
          <a:xfrm>
            <a:off x="3389387" y="2996953"/>
            <a:ext cx="1512168" cy="43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EAE36A3-4810-6468-E3BC-A02A12723244}"/>
              </a:ext>
            </a:extLst>
          </p:cNvPr>
          <p:cNvSpPr/>
          <p:nvPr/>
        </p:nvSpPr>
        <p:spPr>
          <a:xfrm>
            <a:off x="5246750" y="2996952"/>
            <a:ext cx="1512168" cy="43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DA0A90C-FA5F-481C-58FF-23B811152537}"/>
              </a:ext>
            </a:extLst>
          </p:cNvPr>
          <p:cNvSpPr/>
          <p:nvPr/>
        </p:nvSpPr>
        <p:spPr>
          <a:xfrm>
            <a:off x="6961207" y="2996952"/>
            <a:ext cx="1512168" cy="43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BAD0D79-0F89-EF52-31CD-99EAD8C5034C}"/>
              </a:ext>
            </a:extLst>
          </p:cNvPr>
          <p:cNvSpPr/>
          <p:nvPr/>
        </p:nvSpPr>
        <p:spPr>
          <a:xfrm>
            <a:off x="9624392" y="2276872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8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272D5-9B1C-8ED8-1E9A-EBF6925FB1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36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79F40A-D6B6-987D-E035-7C5BDC32D012}"/>
              </a:ext>
            </a:extLst>
          </p:cNvPr>
          <p:cNvSpPr/>
          <p:nvPr/>
        </p:nvSpPr>
        <p:spPr bwMode="white">
          <a:xfrm>
            <a:off x="1645390" y="5008113"/>
            <a:ext cx="2437481" cy="22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47DC6C-E05A-AEA7-6079-43777AC2000B}"/>
              </a:ext>
            </a:extLst>
          </p:cNvPr>
          <p:cNvSpPr/>
          <p:nvPr/>
        </p:nvSpPr>
        <p:spPr bwMode="white">
          <a:xfrm>
            <a:off x="1635869" y="5522819"/>
            <a:ext cx="3522921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567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35186D-0DF4-C97F-03BD-40002A934E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212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8AF685-C726-B65B-C8BE-FD197214D5E2}"/>
              </a:ext>
            </a:extLst>
          </p:cNvPr>
          <p:cNvSpPr/>
          <p:nvPr/>
        </p:nvSpPr>
        <p:spPr bwMode="white">
          <a:xfrm>
            <a:off x="769420" y="2142171"/>
            <a:ext cx="3237279" cy="2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FF956A-9B2D-EEBF-5FB1-AF44B65D1B4A}"/>
              </a:ext>
            </a:extLst>
          </p:cNvPr>
          <p:cNvSpPr/>
          <p:nvPr/>
        </p:nvSpPr>
        <p:spPr bwMode="white">
          <a:xfrm>
            <a:off x="788463" y="2648595"/>
            <a:ext cx="4027556" cy="25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8EB204-816F-4718-2417-92E88758AE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9" t="10482" b="63101"/>
          <a:stretch/>
        </p:blipFill>
        <p:spPr>
          <a:xfrm>
            <a:off x="3647728" y="3174129"/>
            <a:ext cx="4715264" cy="132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5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1D36A1-077F-49F0-1E66-F837CBEFF8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9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3A3E06-F377-0048-FEC3-02715F02CE22}"/>
              </a:ext>
            </a:extLst>
          </p:cNvPr>
          <p:cNvSpPr/>
          <p:nvPr/>
        </p:nvSpPr>
        <p:spPr bwMode="white">
          <a:xfrm>
            <a:off x="664685" y="4054235"/>
            <a:ext cx="2190955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EADE72-3FCC-7365-BE44-2917EFB467FB}"/>
              </a:ext>
            </a:extLst>
          </p:cNvPr>
          <p:cNvSpPr/>
          <p:nvPr/>
        </p:nvSpPr>
        <p:spPr bwMode="white">
          <a:xfrm>
            <a:off x="655163" y="4568823"/>
            <a:ext cx="3136581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91EE77-D761-C152-108F-25056F04939D}"/>
              </a:ext>
            </a:extLst>
          </p:cNvPr>
          <p:cNvSpPr/>
          <p:nvPr/>
        </p:nvSpPr>
        <p:spPr bwMode="white">
          <a:xfrm>
            <a:off x="674207" y="5013176"/>
            <a:ext cx="1749385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720CD2-1E0A-A0A8-F7E1-95DFCD141FF4}"/>
              </a:ext>
            </a:extLst>
          </p:cNvPr>
          <p:cNvSpPr/>
          <p:nvPr/>
        </p:nvSpPr>
        <p:spPr bwMode="white">
          <a:xfrm>
            <a:off x="683727" y="5617058"/>
            <a:ext cx="656977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2B98A72-2D80-059E-1DE1-FE0FDF96945F}"/>
              </a:ext>
            </a:extLst>
          </p:cNvPr>
          <p:cNvSpPr/>
          <p:nvPr/>
        </p:nvSpPr>
        <p:spPr bwMode="white">
          <a:xfrm>
            <a:off x="9120336" y="4054235"/>
            <a:ext cx="1902923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2DB925-E23A-C06E-772F-590505FDF26C}"/>
              </a:ext>
            </a:extLst>
          </p:cNvPr>
          <p:cNvSpPr/>
          <p:nvPr/>
        </p:nvSpPr>
        <p:spPr bwMode="white">
          <a:xfrm>
            <a:off x="3863752" y="4568823"/>
            <a:ext cx="4752528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AB5BBE-9C8C-6F35-86BF-6A612FF52308}"/>
              </a:ext>
            </a:extLst>
          </p:cNvPr>
          <p:cNvSpPr/>
          <p:nvPr/>
        </p:nvSpPr>
        <p:spPr bwMode="white">
          <a:xfrm>
            <a:off x="8760296" y="4549764"/>
            <a:ext cx="2262963" cy="31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99BB16-3A0D-517E-1386-FFD478C29B54}"/>
              </a:ext>
            </a:extLst>
          </p:cNvPr>
          <p:cNvSpPr/>
          <p:nvPr/>
        </p:nvSpPr>
        <p:spPr bwMode="white">
          <a:xfrm>
            <a:off x="2423592" y="5013176"/>
            <a:ext cx="4608512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5767EB-7F1E-28FB-95C0-00B05960B9EB}"/>
              </a:ext>
            </a:extLst>
          </p:cNvPr>
          <p:cNvSpPr/>
          <p:nvPr/>
        </p:nvSpPr>
        <p:spPr bwMode="white">
          <a:xfrm>
            <a:off x="7176120" y="5013176"/>
            <a:ext cx="396044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C352E0E-C5A4-0DDB-4A82-7BFDE30E1192}"/>
              </a:ext>
            </a:extLst>
          </p:cNvPr>
          <p:cNvSpPr/>
          <p:nvPr/>
        </p:nvSpPr>
        <p:spPr bwMode="white">
          <a:xfrm>
            <a:off x="2999656" y="4005064"/>
            <a:ext cx="6120680" cy="32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24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2024-11-17T15:22:55Z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