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40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955" autoAdjust="0"/>
    <p:restoredTop sz="94660"/>
  </p:normalViewPr>
  <p:slideViewPr>
    <p:cSldViewPr showGuides="1">
      <p:cViewPr varScale="1">
        <p:scale>
          <a:sx n="59" d="100"/>
          <a:sy n="59" d="100"/>
        </p:scale>
        <p:origin x="164" y="-32"/>
      </p:cViewPr>
      <p:guideLst>
        <p:guide orient="horz" pos="429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7837" y="2738437"/>
            <a:ext cx="8696325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37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85055"/>
            <a:ext cx="11340000" cy="3020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664" y="2145903"/>
            <a:ext cx="72481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2664" y="3118011"/>
            <a:ext cx="72481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952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76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00" y="2151763"/>
            <a:ext cx="4439856" cy="73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00" y="3237960"/>
            <a:ext cx="6816120" cy="73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62" y="577301"/>
            <a:ext cx="9774456" cy="26043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9" y="3165258"/>
            <a:ext cx="10530284" cy="38420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57143" y="3447567"/>
            <a:ext cx="980705" cy="4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5606" y="4694074"/>
            <a:ext cx="599848" cy="40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5858" y="4715369"/>
            <a:ext cx="599848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1315" y="5229200"/>
            <a:ext cx="609370" cy="63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488" y="5900145"/>
            <a:ext cx="323727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5560" y="5900145"/>
            <a:ext cx="304685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19930" y="5975987"/>
            <a:ext cx="980705" cy="51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9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1309539"/>
            <a:ext cx="971183" cy="4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3828" y="2671498"/>
            <a:ext cx="618891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4206" y="2671498"/>
            <a:ext cx="599848" cy="4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496" y="3423908"/>
            <a:ext cx="314206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612" y="3966787"/>
            <a:ext cx="304685" cy="4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4760" y="3966787"/>
            <a:ext cx="314206" cy="4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083" y="4166795"/>
            <a:ext cx="790277" cy="4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3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3249" y="2855158"/>
            <a:ext cx="152342" cy="9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8363" y="4149080"/>
            <a:ext cx="123779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7531" y="5010601"/>
            <a:ext cx="342770" cy="42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4080" y="5010601"/>
            <a:ext cx="637934" cy="44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7078" y="5010601"/>
            <a:ext cx="333248" cy="42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43627" y="5010601"/>
            <a:ext cx="637934" cy="44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47885" y="4396874"/>
            <a:ext cx="195787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5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5390" y="1548287"/>
            <a:ext cx="152342" cy="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3249" y="2882996"/>
            <a:ext cx="147007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696" y="3702889"/>
            <a:ext cx="1367951" cy="59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2104" y="3573016"/>
            <a:ext cx="20150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96110" y="3087366"/>
            <a:ext cx="147007" cy="1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0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2480757"/>
            <a:ext cx="1542468" cy="4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619" y="2480757"/>
            <a:ext cx="1532946" cy="4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504" y="3566337"/>
            <a:ext cx="3079780" cy="303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2105" y="3566337"/>
            <a:ext cx="2808312" cy="310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3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1615301"/>
            <a:ext cx="1780503" cy="45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420" y="1615301"/>
            <a:ext cx="1790025" cy="45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336" y="3017293"/>
            <a:ext cx="3672408" cy="294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40972" y="2788395"/>
            <a:ext cx="3672408" cy="316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35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934" y="4797152"/>
            <a:ext cx="481003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1162" y="5893451"/>
            <a:ext cx="949055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73796"/>
            <a:ext cx="11340000" cy="41953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413" y="3068961"/>
            <a:ext cx="4747547" cy="51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2" b="56610"/>
          <a:stretch>
            <a:fillRect/>
          </a:stretch>
        </p:blipFill>
        <p:spPr>
          <a:xfrm>
            <a:off x="2807002" y="4869160"/>
            <a:ext cx="7128792" cy="173050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88413" y="4190708"/>
            <a:ext cx="10436179" cy="51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2024-11-19T08:18:07Z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