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1" r:id="rId4"/>
    <p:sldId id="340" r:id="rId5"/>
    <p:sldId id="339" r:id="rId6"/>
    <p:sldId id="338" r:id="rId7"/>
    <p:sldId id="336" r:id="rId8"/>
    <p:sldId id="334" r:id="rId9"/>
    <p:sldId id="333" r:id="rId10"/>
    <p:sldId id="332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5" autoAdjust="0"/>
    <p:restoredTop sz="94660"/>
  </p:normalViewPr>
  <p:slideViewPr>
    <p:cSldViewPr showGuides="1">
      <p:cViewPr varScale="1">
        <p:scale>
          <a:sx n="59" d="100"/>
          <a:sy n="59" d="100"/>
        </p:scale>
        <p:origin x="27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 b="16604"/>
          <a:stretch>
            <a:fillRect/>
          </a:stretch>
        </p:blipFill>
        <p:spPr>
          <a:xfrm>
            <a:off x="551384" y="2802286"/>
            <a:ext cx="11377264" cy="12534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284855"/>
            <a:ext cx="29356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3724362"/>
            <a:ext cx="10408810" cy="62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55135" y="3284855"/>
            <a:ext cx="38569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945" y="2218055"/>
            <a:ext cx="36004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2829476"/>
            <a:ext cx="9645188" cy="31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33265" y="2218055"/>
            <a:ext cx="37230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8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587125"/>
            <a:ext cx="2989722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188360"/>
            <a:ext cx="3322972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2789596"/>
            <a:ext cx="3132544" cy="3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685" y="3866862"/>
            <a:ext cx="2951637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5239" y="3866862"/>
            <a:ext cx="2551738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4277071"/>
            <a:ext cx="2951637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239" y="4277071"/>
            <a:ext cx="2951637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4687280"/>
            <a:ext cx="2951637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5239" y="4687280"/>
            <a:ext cx="3332493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5097489"/>
            <a:ext cx="3737046" cy="4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1623661"/>
            <a:ext cx="152342" cy="2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1623661"/>
            <a:ext cx="161863" cy="2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158" y="1614139"/>
            <a:ext cx="21899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2823415"/>
            <a:ext cx="390377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997" y="3404249"/>
            <a:ext cx="628413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3954" y="4613525"/>
            <a:ext cx="695062" cy="31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7002" y="4613525"/>
            <a:ext cx="695062" cy="31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0352" y="5213402"/>
            <a:ext cx="495113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5304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3099" y="1642816"/>
            <a:ext cx="390377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4535" y="4128395"/>
            <a:ext cx="371335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5744" y="4737885"/>
            <a:ext cx="390377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777779"/>
            <a:ext cx="295162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1784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6589" y="1109937"/>
            <a:ext cx="257078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852936"/>
            <a:ext cx="11340000" cy="1968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9536" y="3550571"/>
            <a:ext cx="247556" cy="2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3655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551" y="1081332"/>
            <a:ext cx="257078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6992" y="3543635"/>
            <a:ext cx="285642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581128"/>
            <a:ext cx="11340000" cy="19082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82534" y="5411207"/>
            <a:ext cx="257078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1" t="14350" r="59184" b="30329"/>
          <a:stretch>
            <a:fillRect/>
          </a:stretch>
        </p:blipFill>
        <p:spPr>
          <a:xfrm>
            <a:off x="4655840" y="2818723"/>
            <a:ext cx="3557936" cy="21224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316" y="2804411"/>
            <a:ext cx="2830827" cy="163270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84758"/>
          <a:stretch>
            <a:fillRect/>
          </a:stretch>
        </p:blipFill>
        <p:spPr>
          <a:xfrm>
            <a:off x="360000" y="900000"/>
            <a:ext cx="10992584" cy="5847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71"/>
          <a:stretch>
            <a:fillRect/>
          </a:stretch>
        </p:blipFill>
        <p:spPr>
          <a:xfrm>
            <a:off x="512400" y="1484784"/>
            <a:ext cx="11340000" cy="1163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96472" y="2204864"/>
            <a:ext cx="1999496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7" t="13365" r="34813" b="34082"/>
          <a:stretch>
            <a:fillRect/>
          </a:stretch>
        </p:blipFill>
        <p:spPr>
          <a:xfrm>
            <a:off x="4511824" y="2153766"/>
            <a:ext cx="3168352" cy="201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968" y="2204864"/>
            <a:ext cx="2540176" cy="160558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9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1672360"/>
            <a:ext cx="1999496" cy="31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872839"/>
            <a:ext cx="2738456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356992"/>
            <a:ext cx="2018375" cy="45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111820"/>
            <a:ext cx="2180403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8" t="13422" r="4713" b="32152"/>
          <a:stretch>
            <a:fillRect/>
          </a:stretch>
        </p:blipFill>
        <p:spPr>
          <a:xfrm>
            <a:off x="4582756" y="4534306"/>
            <a:ext cx="3026488" cy="2088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58168" y="2806124"/>
            <a:ext cx="7613418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2899" y="3356992"/>
            <a:ext cx="8485669" cy="45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2024-11-19T07:41:12Z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