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2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50" autoAdjust="0"/>
    <p:restoredTop sz="94660"/>
  </p:normalViewPr>
  <p:slideViewPr>
    <p:cSldViewPr showGuides="1">
      <p:cViewPr varScale="1">
        <p:scale>
          <a:sx n="59" d="100"/>
          <a:sy n="59" d="100"/>
        </p:scale>
        <p:origin x="14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74330E-BD97-AC20-AE66-4AFAF3D06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0725" y="2771775"/>
            <a:ext cx="8210550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4257C-E28D-B131-1021-7817271DC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158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3FE27A-E5B2-ADA5-53E0-F7E6F831BE4C}"/>
              </a:ext>
            </a:extLst>
          </p:cNvPr>
          <p:cNvSpPr/>
          <p:nvPr/>
        </p:nvSpPr>
        <p:spPr bwMode="white">
          <a:xfrm>
            <a:off x="839416" y="1988840"/>
            <a:ext cx="77768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8BF5717-1EFF-DB07-6D8D-716B4F2BEA1D}"/>
              </a:ext>
            </a:extLst>
          </p:cNvPr>
          <p:cNvSpPr/>
          <p:nvPr/>
        </p:nvSpPr>
        <p:spPr bwMode="white">
          <a:xfrm>
            <a:off x="839416" y="3009747"/>
            <a:ext cx="77768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3BF5A53-9E84-C753-2E08-4866B91A962D}"/>
              </a:ext>
            </a:extLst>
          </p:cNvPr>
          <p:cNvSpPr/>
          <p:nvPr/>
        </p:nvSpPr>
        <p:spPr bwMode="white">
          <a:xfrm>
            <a:off x="839416" y="4030654"/>
            <a:ext cx="77768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7CEE968-8BAD-2B3A-B137-90973C4FE342}"/>
              </a:ext>
            </a:extLst>
          </p:cNvPr>
          <p:cNvSpPr/>
          <p:nvPr/>
        </p:nvSpPr>
        <p:spPr bwMode="white">
          <a:xfrm>
            <a:off x="839416" y="4978216"/>
            <a:ext cx="77768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65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DF058-8B7E-3943-A591-3519960D2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403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57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746EA-FEBC-1771-A33D-F69F9BE18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172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BF84FCA-A4C2-AA3A-534D-1858614C1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3124" y="908720"/>
            <a:ext cx="5519460" cy="487099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BDCF813-9E56-1301-E599-9A1A6A06036F}"/>
              </a:ext>
            </a:extLst>
          </p:cNvPr>
          <p:cNvSpPr/>
          <p:nvPr/>
        </p:nvSpPr>
        <p:spPr>
          <a:xfrm>
            <a:off x="1343472" y="4437112"/>
            <a:ext cx="266429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22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E239E-D0F3-7120-56C1-0972C75BE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0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5842C9-BC82-A67B-1410-5FA1EE06D142}"/>
              </a:ext>
            </a:extLst>
          </p:cNvPr>
          <p:cNvSpPr/>
          <p:nvPr/>
        </p:nvSpPr>
        <p:spPr bwMode="white">
          <a:xfrm>
            <a:off x="1454962" y="4870922"/>
            <a:ext cx="3632926" cy="68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226BE7-2AD0-E020-DB44-703A0EB8BFE5}"/>
              </a:ext>
            </a:extLst>
          </p:cNvPr>
          <p:cNvSpPr/>
          <p:nvPr/>
        </p:nvSpPr>
        <p:spPr bwMode="white">
          <a:xfrm>
            <a:off x="6384032" y="4870922"/>
            <a:ext cx="3335513" cy="57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534657-3539-7122-803D-F75EC2E11562}"/>
              </a:ext>
            </a:extLst>
          </p:cNvPr>
          <p:cNvSpPr/>
          <p:nvPr/>
        </p:nvSpPr>
        <p:spPr bwMode="white">
          <a:xfrm>
            <a:off x="1454962" y="6045878"/>
            <a:ext cx="188523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B6DB19-B9D0-363D-6DC6-33CDBF56D81C}"/>
              </a:ext>
            </a:extLst>
          </p:cNvPr>
          <p:cNvSpPr/>
          <p:nvPr/>
        </p:nvSpPr>
        <p:spPr bwMode="white">
          <a:xfrm>
            <a:off x="6384033" y="5958001"/>
            <a:ext cx="1431232" cy="47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87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CDE8F-C47A-3DE0-1595-E25532EDB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1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12D530-C18F-48A2-7C74-664411F32966}"/>
              </a:ext>
            </a:extLst>
          </p:cNvPr>
          <p:cNvSpPr/>
          <p:nvPr/>
        </p:nvSpPr>
        <p:spPr bwMode="white">
          <a:xfrm>
            <a:off x="321914" y="2426244"/>
            <a:ext cx="3275365" cy="3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19821-72D4-B4C7-C039-45C40022339C}"/>
              </a:ext>
            </a:extLst>
          </p:cNvPr>
          <p:cNvSpPr/>
          <p:nvPr/>
        </p:nvSpPr>
        <p:spPr bwMode="white">
          <a:xfrm>
            <a:off x="5139748" y="2388088"/>
            <a:ext cx="3548540" cy="53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E78FEB-0DA2-2855-1FF4-C0DD911EFF39}"/>
              </a:ext>
            </a:extLst>
          </p:cNvPr>
          <p:cNvSpPr/>
          <p:nvPr/>
        </p:nvSpPr>
        <p:spPr bwMode="white">
          <a:xfrm>
            <a:off x="321914" y="3465998"/>
            <a:ext cx="1637682" cy="3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22658D-A3A5-1749-EAB9-A49605691754}"/>
              </a:ext>
            </a:extLst>
          </p:cNvPr>
          <p:cNvSpPr/>
          <p:nvPr/>
        </p:nvSpPr>
        <p:spPr bwMode="white">
          <a:xfrm>
            <a:off x="5139748" y="3465998"/>
            <a:ext cx="1885239" cy="3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3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F7EF4-863F-E946-3B1F-847252DF0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67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F48C18-AFFA-85AA-2BBF-889A846C1356}"/>
              </a:ext>
            </a:extLst>
          </p:cNvPr>
          <p:cNvSpPr/>
          <p:nvPr/>
        </p:nvSpPr>
        <p:spPr bwMode="white">
          <a:xfrm>
            <a:off x="321914" y="2262378"/>
            <a:ext cx="3275365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AC329E-EFDA-274B-86DF-A255C664B0D3}"/>
              </a:ext>
            </a:extLst>
          </p:cNvPr>
          <p:cNvSpPr/>
          <p:nvPr/>
        </p:nvSpPr>
        <p:spPr bwMode="white">
          <a:xfrm>
            <a:off x="5368261" y="1916832"/>
            <a:ext cx="2980202" cy="73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1412A3-6D92-BFB1-BB5D-2F7D3DEE365B}"/>
              </a:ext>
            </a:extLst>
          </p:cNvPr>
          <p:cNvSpPr/>
          <p:nvPr/>
        </p:nvSpPr>
        <p:spPr bwMode="white">
          <a:xfrm>
            <a:off x="321914" y="3291308"/>
            <a:ext cx="1352040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6BE65E-5F12-AF53-328D-9CD7E41963EE}"/>
              </a:ext>
            </a:extLst>
          </p:cNvPr>
          <p:cNvSpPr/>
          <p:nvPr/>
        </p:nvSpPr>
        <p:spPr bwMode="white">
          <a:xfrm>
            <a:off x="5368261" y="3291308"/>
            <a:ext cx="1609118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67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CBBC3-4C5B-7EB0-3A16-B8F0BC1A9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14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38370-A12C-C97B-CE53-55201F5CD7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908720"/>
            <a:ext cx="806269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98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C73BB32-D1AC-3F46-AE61-BCA2AAA23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86297"/>
            <a:ext cx="11340000" cy="51990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0166E0D-E97D-6011-553A-29073542F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7368"/>
            <a:ext cx="11340000" cy="10289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0E48F-E009-91CE-89D9-5C8465CDC012}"/>
              </a:ext>
            </a:extLst>
          </p:cNvPr>
          <p:cNvSpPr/>
          <p:nvPr/>
        </p:nvSpPr>
        <p:spPr bwMode="white">
          <a:xfrm>
            <a:off x="4979876" y="836712"/>
            <a:ext cx="2232248" cy="62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930D01-3C04-F5AD-2276-4ECA8F8FBB6D}"/>
              </a:ext>
            </a:extLst>
          </p:cNvPr>
          <p:cNvSpPr/>
          <p:nvPr/>
        </p:nvSpPr>
        <p:spPr bwMode="white">
          <a:xfrm>
            <a:off x="3431704" y="1910078"/>
            <a:ext cx="3384376" cy="8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36669F-136F-FC8F-2C78-461FB26D6481}"/>
              </a:ext>
            </a:extLst>
          </p:cNvPr>
          <p:cNvSpPr/>
          <p:nvPr/>
        </p:nvSpPr>
        <p:spPr bwMode="white">
          <a:xfrm>
            <a:off x="839416" y="2926183"/>
            <a:ext cx="5256584" cy="8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3BABD9-2493-42DA-ED9F-1E3916DDE4F5}"/>
              </a:ext>
            </a:extLst>
          </p:cNvPr>
          <p:cNvSpPr/>
          <p:nvPr/>
        </p:nvSpPr>
        <p:spPr bwMode="white">
          <a:xfrm>
            <a:off x="263352" y="3883266"/>
            <a:ext cx="4032448" cy="8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271137-2841-B5E8-8F39-2F92C30FA74D}"/>
              </a:ext>
            </a:extLst>
          </p:cNvPr>
          <p:cNvSpPr/>
          <p:nvPr/>
        </p:nvSpPr>
        <p:spPr bwMode="white">
          <a:xfrm>
            <a:off x="263352" y="4923295"/>
            <a:ext cx="4032448" cy="8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DEC062-3BBC-7A99-DC5B-FB8E166F57E7}"/>
              </a:ext>
            </a:extLst>
          </p:cNvPr>
          <p:cNvSpPr/>
          <p:nvPr/>
        </p:nvSpPr>
        <p:spPr bwMode="white">
          <a:xfrm>
            <a:off x="284408" y="5995486"/>
            <a:ext cx="9195968" cy="8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BD6E807-BFEA-FB1E-49F9-2A0D711A80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33" y="2431960"/>
            <a:ext cx="5094501" cy="370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9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93579-4080-8305-1086-774C04223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92696"/>
            <a:ext cx="9001000" cy="254826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77B102E-7691-F1F7-D3EC-F31096744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617038"/>
            <a:ext cx="9001000" cy="328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544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DEC78-0C71-DBEC-73B6-FB942F44E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05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807AE-66D3-5F78-99AF-F7AA895D81A2}"/>
              </a:ext>
            </a:extLst>
          </p:cNvPr>
          <p:cNvSpPr/>
          <p:nvPr/>
        </p:nvSpPr>
        <p:spPr bwMode="white">
          <a:xfrm>
            <a:off x="983432" y="2060848"/>
            <a:ext cx="77768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8D1687-624B-E90E-8D3D-B6E7E0ABD00E}"/>
              </a:ext>
            </a:extLst>
          </p:cNvPr>
          <p:cNvSpPr/>
          <p:nvPr/>
        </p:nvSpPr>
        <p:spPr bwMode="white">
          <a:xfrm>
            <a:off x="983432" y="3032956"/>
            <a:ext cx="87129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5890F40-7DCC-409A-AF7D-7B17FACEE7B1}"/>
              </a:ext>
            </a:extLst>
          </p:cNvPr>
          <p:cNvSpPr/>
          <p:nvPr/>
        </p:nvSpPr>
        <p:spPr bwMode="white">
          <a:xfrm>
            <a:off x="983432" y="4068564"/>
            <a:ext cx="87129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95851D2-417B-B284-00E5-A2122AB4707A}"/>
              </a:ext>
            </a:extLst>
          </p:cNvPr>
          <p:cNvSpPr/>
          <p:nvPr/>
        </p:nvSpPr>
        <p:spPr bwMode="white">
          <a:xfrm>
            <a:off x="983432" y="5041696"/>
            <a:ext cx="1008112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52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2024-11-17T15:11:06Z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