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40" r:id="rId3"/>
    <p:sldId id="338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7" autoAdjust="0"/>
    <p:restoredTop sz="94660"/>
  </p:normalViewPr>
  <p:slideViewPr>
    <p:cSldViewPr showGuides="1">
      <p:cViewPr>
        <p:scale>
          <a:sx n="50" d="100"/>
          <a:sy n="50" d="100"/>
        </p:scale>
        <p:origin x="408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486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78B6D8-6BE1-3FB8-99E9-2182AA338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2" y="2767012"/>
            <a:ext cx="104679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CEDAC-A57B-E538-939E-796F2138B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76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BC118-59AA-E3E7-5F7D-FD63598BE753}"/>
              </a:ext>
            </a:extLst>
          </p:cNvPr>
          <p:cNvSpPr/>
          <p:nvPr/>
        </p:nvSpPr>
        <p:spPr bwMode="white">
          <a:xfrm>
            <a:off x="5511083" y="1301142"/>
            <a:ext cx="3799042" cy="44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F4A668-512C-9441-EE5F-97433BA76B91}"/>
              </a:ext>
            </a:extLst>
          </p:cNvPr>
          <p:cNvSpPr/>
          <p:nvPr/>
        </p:nvSpPr>
        <p:spPr bwMode="white">
          <a:xfrm>
            <a:off x="321914" y="2351752"/>
            <a:ext cx="8588312" cy="4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8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91B45-681A-05DB-D405-D5A030B21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9"/>
            <a:ext cx="10153128" cy="51423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35A259-2236-6350-A8BB-CD6E5A357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765406"/>
            <a:ext cx="10153128" cy="104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97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07151-FFBC-0A65-DB96-8F1C6A15D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96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B37B92-FE09-BDC8-CCA3-2852EA3E1008}"/>
              </a:ext>
            </a:extLst>
          </p:cNvPr>
          <p:cNvSpPr/>
          <p:nvPr/>
        </p:nvSpPr>
        <p:spPr bwMode="white">
          <a:xfrm>
            <a:off x="321914" y="2338964"/>
            <a:ext cx="4951133" cy="4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3E5A09-D45B-249A-1EDE-F455D401817C}"/>
              </a:ext>
            </a:extLst>
          </p:cNvPr>
          <p:cNvSpPr/>
          <p:nvPr/>
        </p:nvSpPr>
        <p:spPr bwMode="white">
          <a:xfrm>
            <a:off x="321914" y="3415805"/>
            <a:ext cx="2761209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7F72C1-D979-EB13-8368-19B429D988D9}"/>
              </a:ext>
            </a:extLst>
          </p:cNvPr>
          <p:cNvSpPr/>
          <p:nvPr/>
        </p:nvSpPr>
        <p:spPr bwMode="white">
          <a:xfrm>
            <a:off x="321914" y="4473587"/>
            <a:ext cx="1666246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956250-D134-C5D4-942E-28EC8287D624}"/>
              </a:ext>
            </a:extLst>
          </p:cNvPr>
          <p:cNvSpPr/>
          <p:nvPr/>
        </p:nvSpPr>
        <p:spPr bwMode="white">
          <a:xfrm>
            <a:off x="321914" y="5229200"/>
            <a:ext cx="4693966" cy="70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401FB-C889-FE7E-1198-AB3DA709D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9480416" cy="14115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4CFCC6-F7FB-791C-863B-2958A9315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55" y="2104285"/>
            <a:ext cx="11340000" cy="4569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DB0E0-D2E2-FE98-1D3F-2CE840FDF02A}"/>
              </a:ext>
            </a:extLst>
          </p:cNvPr>
          <p:cNvSpPr/>
          <p:nvPr/>
        </p:nvSpPr>
        <p:spPr bwMode="white">
          <a:xfrm>
            <a:off x="4255890" y="3697503"/>
            <a:ext cx="1123526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1E79E4-5872-E030-FE3F-78A376B2C23F}"/>
              </a:ext>
            </a:extLst>
          </p:cNvPr>
          <p:cNvSpPr/>
          <p:nvPr/>
        </p:nvSpPr>
        <p:spPr bwMode="white">
          <a:xfrm>
            <a:off x="9797351" y="3697503"/>
            <a:ext cx="571283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C112AC-E69D-F57D-B020-352F14D0F2CB}"/>
              </a:ext>
            </a:extLst>
          </p:cNvPr>
          <p:cNvSpPr/>
          <p:nvPr/>
        </p:nvSpPr>
        <p:spPr bwMode="white">
          <a:xfrm>
            <a:off x="4579618" y="4823250"/>
            <a:ext cx="1123526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E6AF1A-D459-5145-A8E2-F18C722825A7}"/>
              </a:ext>
            </a:extLst>
          </p:cNvPr>
          <p:cNvSpPr/>
          <p:nvPr/>
        </p:nvSpPr>
        <p:spPr bwMode="white">
          <a:xfrm>
            <a:off x="9511709" y="4823250"/>
            <a:ext cx="1390125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B815E2-3BA0-60EA-1A54-F551359C4839}"/>
              </a:ext>
            </a:extLst>
          </p:cNvPr>
          <p:cNvSpPr/>
          <p:nvPr/>
        </p:nvSpPr>
        <p:spPr bwMode="white">
          <a:xfrm>
            <a:off x="4255890" y="5948997"/>
            <a:ext cx="856926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946C44-A61A-C486-B403-4AE66124441B}"/>
              </a:ext>
            </a:extLst>
          </p:cNvPr>
          <p:cNvSpPr/>
          <p:nvPr/>
        </p:nvSpPr>
        <p:spPr bwMode="white">
          <a:xfrm>
            <a:off x="9797351" y="5948997"/>
            <a:ext cx="1114005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84B30-B7D3-8E02-8450-A41060350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00857"/>
            <a:ext cx="8400296" cy="9723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A4E7AA-B858-1BCC-69DD-9BD8CF9024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24744"/>
            <a:ext cx="78973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4CDCF-66DC-B3AB-7195-2111AE3EFF53}"/>
              </a:ext>
            </a:extLst>
          </p:cNvPr>
          <p:cNvSpPr/>
          <p:nvPr/>
        </p:nvSpPr>
        <p:spPr bwMode="white">
          <a:xfrm>
            <a:off x="5077420" y="2950196"/>
            <a:ext cx="895163" cy="31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6D2E33-D928-4020-75AE-8F9C87D55865}"/>
              </a:ext>
            </a:extLst>
          </p:cNvPr>
          <p:cNvSpPr/>
          <p:nvPr/>
        </p:nvSpPr>
        <p:spPr bwMode="white">
          <a:xfrm>
            <a:off x="7504308" y="2950196"/>
            <a:ext cx="676346" cy="29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6AB3F-3777-17E7-B9C4-08385C753E17}"/>
              </a:ext>
            </a:extLst>
          </p:cNvPr>
          <p:cNvSpPr/>
          <p:nvPr/>
        </p:nvSpPr>
        <p:spPr bwMode="white">
          <a:xfrm>
            <a:off x="9825103" y="2956834"/>
            <a:ext cx="789070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07923A-BB08-3C75-7000-CC6D617515AD}"/>
              </a:ext>
            </a:extLst>
          </p:cNvPr>
          <p:cNvSpPr/>
          <p:nvPr/>
        </p:nvSpPr>
        <p:spPr bwMode="white">
          <a:xfrm>
            <a:off x="5077420" y="4642888"/>
            <a:ext cx="895163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637974-2930-60F8-E906-AF7A8FD0AE37}"/>
              </a:ext>
            </a:extLst>
          </p:cNvPr>
          <p:cNvSpPr/>
          <p:nvPr/>
        </p:nvSpPr>
        <p:spPr bwMode="white">
          <a:xfrm>
            <a:off x="7391584" y="4525877"/>
            <a:ext cx="1014518" cy="42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B16EC1-97E8-AF13-D062-D1F4AD749B71}"/>
              </a:ext>
            </a:extLst>
          </p:cNvPr>
          <p:cNvSpPr/>
          <p:nvPr/>
        </p:nvSpPr>
        <p:spPr bwMode="white">
          <a:xfrm>
            <a:off x="9606286" y="4636250"/>
            <a:ext cx="1094185" cy="31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A9C7D9-B52F-6032-55C8-CA38F6D0D83C}"/>
              </a:ext>
            </a:extLst>
          </p:cNvPr>
          <p:cNvSpPr/>
          <p:nvPr/>
        </p:nvSpPr>
        <p:spPr bwMode="white">
          <a:xfrm>
            <a:off x="5190144" y="6328943"/>
            <a:ext cx="676346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7488C4-EE97-3DA3-8DD7-13641C26745E}"/>
              </a:ext>
            </a:extLst>
          </p:cNvPr>
          <p:cNvSpPr/>
          <p:nvPr/>
        </p:nvSpPr>
        <p:spPr bwMode="white">
          <a:xfrm>
            <a:off x="7285490" y="6322304"/>
            <a:ext cx="1120612" cy="31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23000D-A39F-643C-F19C-F97E249875D3}"/>
              </a:ext>
            </a:extLst>
          </p:cNvPr>
          <p:cNvSpPr/>
          <p:nvPr/>
        </p:nvSpPr>
        <p:spPr bwMode="white">
          <a:xfrm>
            <a:off x="9719010" y="6322304"/>
            <a:ext cx="895163" cy="31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C90E3-4897-454D-E1DA-A9CA9D108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4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9F5BB-4C3A-5620-5DB4-501FD5DCBBA9}"/>
              </a:ext>
            </a:extLst>
          </p:cNvPr>
          <p:cNvSpPr/>
          <p:nvPr/>
        </p:nvSpPr>
        <p:spPr bwMode="white">
          <a:xfrm>
            <a:off x="3483022" y="4037448"/>
            <a:ext cx="476070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9F5A3-D5C7-20A9-7E1D-558FE728B88C}"/>
              </a:ext>
            </a:extLst>
          </p:cNvPr>
          <p:cNvSpPr/>
          <p:nvPr/>
        </p:nvSpPr>
        <p:spPr bwMode="white">
          <a:xfrm>
            <a:off x="4606549" y="4037448"/>
            <a:ext cx="952141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0ADDD6-4489-210F-B6AE-BFD7E627D3CE}"/>
              </a:ext>
            </a:extLst>
          </p:cNvPr>
          <p:cNvSpPr/>
          <p:nvPr/>
        </p:nvSpPr>
        <p:spPr bwMode="white">
          <a:xfrm>
            <a:off x="1626347" y="5601403"/>
            <a:ext cx="1609118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671B9B-E814-12FE-ABD1-6DAEE3E6019A}"/>
              </a:ext>
            </a:extLst>
          </p:cNvPr>
          <p:cNvSpPr/>
          <p:nvPr/>
        </p:nvSpPr>
        <p:spPr bwMode="white">
          <a:xfrm>
            <a:off x="3663929" y="5591867"/>
            <a:ext cx="476070" cy="4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49ABCD-92AE-B711-8721-58025AAE094A}"/>
              </a:ext>
            </a:extLst>
          </p:cNvPr>
          <p:cNvSpPr/>
          <p:nvPr/>
        </p:nvSpPr>
        <p:spPr bwMode="white">
          <a:xfrm>
            <a:off x="7310629" y="5591867"/>
            <a:ext cx="3255024" cy="5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94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2DACE-A656-DAE4-92D1-D8B461629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1645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2F3FF-8608-2AA1-96A4-2E6992F28490}"/>
              </a:ext>
            </a:extLst>
          </p:cNvPr>
          <p:cNvSpPr/>
          <p:nvPr/>
        </p:nvSpPr>
        <p:spPr bwMode="white">
          <a:xfrm>
            <a:off x="2037918" y="1556793"/>
            <a:ext cx="533198" cy="49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1CD0F8-0D98-F118-EA19-BEA38F87C194}"/>
              </a:ext>
            </a:extLst>
          </p:cNvPr>
          <p:cNvSpPr/>
          <p:nvPr/>
        </p:nvSpPr>
        <p:spPr bwMode="white">
          <a:xfrm>
            <a:off x="3180488" y="1619351"/>
            <a:ext cx="952141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33DC1A-CE2F-FA8F-C000-8B15E01B272A}"/>
              </a:ext>
            </a:extLst>
          </p:cNvPr>
          <p:cNvSpPr/>
          <p:nvPr/>
        </p:nvSpPr>
        <p:spPr bwMode="white">
          <a:xfrm>
            <a:off x="857263" y="3173019"/>
            <a:ext cx="1294911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8CCDD9-656B-09D4-C6A5-2E7015D64066}"/>
              </a:ext>
            </a:extLst>
          </p:cNvPr>
          <p:cNvSpPr/>
          <p:nvPr/>
        </p:nvSpPr>
        <p:spPr bwMode="white">
          <a:xfrm>
            <a:off x="2590160" y="3096765"/>
            <a:ext cx="533198" cy="5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218181-FB4B-57AA-E8F6-ED22DDDC76BD}"/>
              </a:ext>
            </a:extLst>
          </p:cNvPr>
          <p:cNvSpPr/>
          <p:nvPr/>
        </p:nvSpPr>
        <p:spPr bwMode="white">
          <a:xfrm>
            <a:off x="6893838" y="3163487"/>
            <a:ext cx="3208715" cy="5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5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3BC4B-BF69-4861-D3AB-5FC95F241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03638"/>
            <a:ext cx="10134496" cy="12363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DB03B1-A304-FCAB-05D1-90C2F3F43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0753239" cy="5190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110F7-3A6D-A52E-9870-AE37E1059158}"/>
              </a:ext>
            </a:extLst>
          </p:cNvPr>
          <p:cNvSpPr/>
          <p:nvPr/>
        </p:nvSpPr>
        <p:spPr bwMode="white">
          <a:xfrm>
            <a:off x="8250172" y="3127346"/>
            <a:ext cx="1538659" cy="6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508BA-B9F4-B419-7C52-DAAAF951896A}"/>
              </a:ext>
            </a:extLst>
          </p:cNvPr>
          <p:cNvSpPr/>
          <p:nvPr/>
        </p:nvSpPr>
        <p:spPr bwMode="white">
          <a:xfrm>
            <a:off x="3647729" y="4016737"/>
            <a:ext cx="1467996" cy="6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6B8F7A-AFBC-78D2-BF55-9C952C43DF99}"/>
              </a:ext>
            </a:extLst>
          </p:cNvPr>
          <p:cNvSpPr/>
          <p:nvPr/>
        </p:nvSpPr>
        <p:spPr bwMode="white">
          <a:xfrm>
            <a:off x="8595798" y="4935380"/>
            <a:ext cx="847405" cy="73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127A7A-202E-99BB-F4E4-F09B81EA431E}"/>
              </a:ext>
            </a:extLst>
          </p:cNvPr>
          <p:cNvSpPr/>
          <p:nvPr/>
        </p:nvSpPr>
        <p:spPr bwMode="white">
          <a:xfrm>
            <a:off x="3863752" y="5894321"/>
            <a:ext cx="1080120" cy="77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22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3BF9E-681A-CF93-AD03-80BEA47F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9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E3AF8B-0614-AE2A-ED7B-CDDABB99AF20}"/>
              </a:ext>
            </a:extLst>
          </p:cNvPr>
          <p:cNvSpPr/>
          <p:nvPr/>
        </p:nvSpPr>
        <p:spPr bwMode="white">
          <a:xfrm>
            <a:off x="997934" y="3633543"/>
            <a:ext cx="4341763" cy="4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ED4034-8891-712B-FEAB-C12295B86D5C}"/>
              </a:ext>
            </a:extLst>
          </p:cNvPr>
          <p:cNvSpPr/>
          <p:nvPr/>
        </p:nvSpPr>
        <p:spPr bwMode="white">
          <a:xfrm>
            <a:off x="970302" y="4543136"/>
            <a:ext cx="4549634" cy="75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5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F0CDE-D081-1B79-3BA1-B413341AA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0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B8E90-2B77-BDAB-2C40-CBABF34AD29F}"/>
              </a:ext>
            </a:extLst>
          </p:cNvPr>
          <p:cNvSpPr/>
          <p:nvPr/>
        </p:nvSpPr>
        <p:spPr bwMode="white">
          <a:xfrm>
            <a:off x="978891" y="3528047"/>
            <a:ext cx="4894005" cy="46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104C2-EEE3-EFFD-A754-4308DADDD886}"/>
              </a:ext>
            </a:extLst>
          </p:cNvPr>
          <p:cNvSpPr/>
          <p:nvPr/>
        </p:nvSpPr>
        <p:spPr bwMode="white">
          <a:xfrm>
            <a:off x="1007455" y="4437113"/>
            <a:ext cx="4865441" cy="6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94A8D-BACE-26F6-0732-AD8839A8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72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1417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2024-11-17T13:55:04Z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