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5" r:id="rId9"/>
    <p:sldId id="334" r:id="rId10"/>
    <p:sldId id="333" r:id="rId11"/>
    <p:sldId id="330" r:id="rId12"/>
    <p:sldId id="327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9" autoAdjust="0"/>
    <p:restoredTop sz="94660"/>
  </p:normalViewPr>
  <p:slideViewPr>
    <p:cSldViewPr showGuides="1">
      <p:cViewPr varScale="1">
        <p:scale>
          <a:sx n="59" d="100"/>
          <a:sy n="59" d="100"/>
        </p:scale>
        <p:origin x="38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4062" y="2738437"/>
            <a:ext cx="814387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02707"/>
            <a:ext cx="11340000" cy="438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3087691"/>
            <a:ext cx="712879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4925355"/>
            <a:ext cx="11340000" cy="1932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64712" y="4938007"/>
            <a:ext cx="7692272" cy="93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4712" y="6155292"/>
            <a:ext cx="7595584" cy="5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79745"/>
            <a:ext cx="10745969" cy="2605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7896225" y="692785"/>
            <a:ext cx="3689350" cy="3035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72" y="3284890"/>
            <a:ext cx="11340000" cy="3239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4360" y="3656447"/>
            <a:ext cx="333249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3680" y="4799702"/>
            <a:ext cx="342770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8491" y="5942957"/>
            <a:ext cx="637934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3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9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4" y="3503998"/>
            <a:ext cx="9716715" cy="77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9848" y="4987619"/>
            <a:ext cx="1123526" cy="4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7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4432" y="4158294"/>
            <a:ext cx="7815943" cy="5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64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" y="6141232"/>
            <a:ext cx="6932108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062" y="5416668"/>
            <a:ext cx="8978690" cy="51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5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4128482"/>
            <a:ext cx="10360008" cy="5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5318926"/>
            <a:ext cx="1104483" cy="5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23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126"/>
            <a:ext cx="11340000" cy="44913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352" y="2119246"/>
            <a:ext cx="8280920" cy="134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352" y="3528217"/>
            <a:ext cx="6696744" cy="134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84979"/>
            <a:ext cx="11340000" cy="198708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352" y="4937188"/>
            <a:ext cx="7992888" cy="84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352" y="5972509"/>
            <a:ext cx="7992888" cy="84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