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19"/>
  </p:handoutMasterIdLst>
  <p:sldIdLst>
    <p:sldId id="324" r:id="rId3"/>
    <p:sldId id="340" r:id="rId4"/>
    <p:sldId id="339" r:id="rId5"/>
    <p:sldId id="337" r:id="rId7"/>
    <p:sldId id="336" r:id="rId8"/>
    <p:sldId id="335" r:id="rId9"/>
    <p:sldId id="334" r:id="rId10"/>
    <p:sldId id="333" r:id="rId11"/>
    <p:sldId id="331" r:id="rId12"/>
    <p:sldId id="330" r:id="rId13"/>
    <p:sldId id="329" r:id="rId14"/>
    <p:sldId id="327" r:id="rId15"/>
    <p:sldId id="341" r:id="rId16"/>
    <p:sldId id="326" r:id="rId17"/>
    <p:sldId id="325" r:id="rId18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202" autoAdjust="0"/>
    <p:restoredTop sz="94660"/>
  </p:normalViewPr>
  <p:slideViewPr>
    <p:cSldViewPr showGuides="1">
      <p:cViewPr varScale="1">
        <p:scale>
          <a:sx n="59" d="100"/>
          <a:sy n="59" d="100"/>
        </p:scale>
        <p:origin x="168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9275" y="2828925"/>
            <a:ext cx="8553450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1014360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208" y="2792732"/>
            <a:ext cx="4751667" cy="2748804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798878"/>
            <a:ext cx="9904046" cy="1878108"/>
          </a:xfrm>
          <a:prstGeom prst="rect">
            <a:avLst/>
          </a:prstGeom>
        </p:spPr>
      </p:pic>
      <p:pic>
        <p:nvPicPr>
          <p:cNvPr id="1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886" y="2647334"/>
            <a:ext cx="7902378" cy="3224686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274042" y="4370453"/>
            <a:ext cx="728153" cy="423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77133" y="4271808"/>
            <a:ext cx="583192" cy="542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301427" y="4364548"/>
            <a:ext cx="769932" cy="321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398699" y="4364549"/>
            <a:ext cx="528052" cy="449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710519" y="4408033"/>
            <a:ext cx="528051" cy="405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385044" y="5063405"/>
            <a:ext cx="506148" cy="539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427288" y="5180732"/>
            <a:ext cx="506147" cy="421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469059" y="5063404"/>
            <a:ext cx="330797" cy="47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471740" y="5063404"/>
            <a:ext cx="449200" cy="406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710519" y="5177739"/>
            <a:ext cx="449200" cy="36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836712"/>
            <a:ext cx="8655044" cy="48199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7344815" cy="38220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00" y="2708920"/>
            <a:ext cx="4611647" cy="18818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069"/>
          <a:stretch>
            <a:fillRect/>
          </a:stretch>
        </p:blipFill>
        <p:spPr>
          <a:xfrm>
            <a:off x="360000" y="900001"/>
            <a:ext cx="11340000" cy="23129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92846" y="2244778"/>
            <a:ext cx="1152090" cy="572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4508" y="2321077"/>
            <a:ext cx="952141" cy="4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3068955"/>
            <a:ext cx="6074410" cy="3514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71"/>
          <a:stretch>
            <a:fillRect/>
          </a:stretch>
        </p:blipFill>
        <p:spPr>
          <a:xfrm>
            <a:off x="360000" y="764704"/>
            <a:ext cx="11340000" cy="28668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654156" y="1113626"/>
            <a:ext cx="342770" cy="41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99656" y="2219969"/>
            <a:ext cx="1152090" cy="135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2065" y="3573016"/>
            <a:ext cx="6738674" cy="27498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85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3388758"/>
            <a:ext cx="9481033" cy="61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4192141"/>
            <a:ext cx="5721058" cy="2334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03784"/>
            <a:ext cx="9649072" cy="33384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2667444"/>
            <a:ext cx="7915306" cy="41459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51174" y="4094109"/>
            <a:ext cx="626356" cy="42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23118" y="4760464"/>
            <a:ext cx="654411" cy="52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81297" y="5506378"/>
            <a:ext cx="600836" cy="41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03265" y="6099453"/>
            <a:ext cx="654411" cy="48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649090"/>
            <a:ext cx="9859522" cy="51642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1135" y="3408919"/>
            <a:ext cx="780206" cy="700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1135" y="4354657"/>
            <a:ext cx="673217" cy="38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13516" y="5017972"/>
            <a:ext cx="748418" cy="68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13516" y="5957971"/>
            <a:ext cx="748418" cy="49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92687"/>
            <a:ext cx="11340000" cy="10081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31224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5062" y="1844824"/>
            <a:ext cx="2880698" cy="681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422" y="3692706"/>
            <a:ext cx="6043098" cy="3165294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4367808" y="1844824"/>
            <a:ext cx="2880698" cy="681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55062" y="3025632"/>
            <a:ext cx="2880698" cy="681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367808" y="3025632"/>
            <a:ext cx="2880698" cy="681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976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069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6347" y="2361757"/>
            <a:ext cx="961662" cy="429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541"/>
          <a:stretch>
            <a:fillRect/>
          </a:stretch>
        </p:blipFill>
        <p:spPr>
          <a:xfrm>
            <a:off x="695400" y="2925048"/>
            <a:ext cx="11340000" cy="26567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39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541"/>
          <a:stretch>
            <a:fillRect/>
          </a:stretch>
        </p:blipFill>
        <p:spPr>
          <a:xfrm>
            <a:off x="2495600" y="4741064"/>
            <a:ext cx="9035744" cy="211693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14" y="620688"/>
            <a:ext cx="11340000" cy="3106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7836" y="1772817"/>
            <a:ext cx="10416676" cy="64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14" y="2821812"/>
            <a:ext cx="2999852" cy="751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836" y="3726789"/>
            <a:ext cx="11340000" cy="289358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53758" y="3703117"/>
            <a:ext cx="4258066" cy="751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541"/>
          <a:stretch>
            <a:fillRect/>
          </a:stretch>
        </p:blipFill>
        <p:spPr>
          <a:xfrm>
            <a:off x="4519329" y="2831400"/>
            <a:ext cx="7845686" cy="1838124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53758" y="4815724"/>
            <a:ext cx="11242842" cy="751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3758" y="5713706"/>
            <a:ext cx="11242842" cy="751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1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372918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2024-11-19T09:16:46Z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