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5" r:id="rId9"/>
    <p:sldId id="334" r:id="rId10"/>
    <p:sldId id="333" r:id="rId11"/>
    <p:sldId id="332" r:id="rId12"/>
    <p:sldId id="330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33" autoAdjust="0"/>
    <p:restoredTop sz="94660"/>
  </p:normalViewPr>
  <p:slideViewPr>
    <p:cSldViewPr showGuides="1">
      <p:cViewPr varScale="1">
        <p:scale>
          <a:sx n="57" d="100"/>
          <a:sy n="57" d="100"/>
        </p:scale>
        <p:origin x="64" y="76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387" y="2724150"/>
            <a:ext cx="10563225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282953"/>
            <a:ext cx="5712846" cy="4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41628"/>
            <a:ext cx="2208967" cy="38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304928"/>
            <a:ext cx="2893766" cy="49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401752"/>
            <a:ext cx="7574286" cy="49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86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>
            <a:fillRect/>
          </a:stretch>
        </p:blipFill>
        <p:spPr>
          <a:xfrm>
            <a:off x="3215680" y="3140968"/>
            <a:ext cx="6624736" cy="36425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87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01145"/>
            <a:ext cx="5558062" cy="5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92432"/>
            <a:ext cx="5630070" cy="5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388566"/>
            <a:ext cx="5774086" cy="5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>
            <a:fillRect/>
          </a:stretch>
        </p:blipFill>
        <p:spPr>
          <a:xfrm>
            <a:off x="6384032" y="4022105"/>
            <a:ext cx="5157697" cy="283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217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92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216270"/>
            <a:ext cx="4103727" cy="45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255932"/>
            <a:ext cx="6134126" cy="47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5" y="1701329"/>
            <a:ext cx="11340000" cy="2991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"/>
          <a:stretch>
            <a:fillRect/>
          </a:stretch>
        </p:blipFill>
        <p:spPr>
          <a:xfrm>
            <a:off x="191770" y="1341219"/>
            <a:ext cx="11339830" cy="39832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23939" y="3285262"/>
            <a:ext cx="2307714" cy="5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2670" y="1412875"/>
            <a:ext cx="2091690" cy="144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8438" y="2749535"/>
            <a:ext cx="628413" cy="44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098" y="2740001"/>
            <a:ext cx="618891" cy="4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8916" y="4170054"/>
            <a:ext cx="628412" cy="4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55" y="4170054"/>
            <a:ext cx="628413" cy="4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2276872"/>
            <a:ext cx="1410237" cy="67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4962" y="2420888"/>
            <a:ext cx="1473526" cy="53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67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6543" y="2265038"/>
            <a:ext cx="1031428" cy="39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4884" y="2265038"/>
            <a:ext cx="1272649" cy="39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472" y="3380374"/>
            <a:ext cx="2701389" cy="338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3380374"/>
            <a:ext cx="3401835" cy="338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4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282504"/>
            <a:ext cx="3416902" cy="6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4962" y="4588117"/>
            <a:ext cx="1875717" cy="3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63952" y="3282504"/>
            <a:ext cx="5073086" cy="7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63952" y="4422202"/>
            <a:ext cx="2880320" cy="7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35434" y="5561900"/>
            <a:ext cx="2880320" cy="7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0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376715"/>
            <a:ext cx="4189420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2405296"/>
            <a:ext cx="3960906" cy="4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91396"/>
            <a:ext cx="1637682" cy="37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2241" y="3472342"/>
            <a:ext cx="2151838" cy="4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558442"/>
            <a:ext cx="809319" cy="36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2241" y="4567969"/>
            <a:ext cx="1332997" cy="38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94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2024-11-19T08:55:37Z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